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34" r:id="rId5"/>
    <p:sldId id="284" r:id="rId6"/>
    <p:sldId id="333" r:id="rId7"/>
    <p:sldId id="277" r:id="rId8"/>
    <p:sldId id="276" r:id="rId9"/>
    <p:sldId id="279" r:id="rId10"/>
    <p:sldId id="280" r:id="rId11"/>
    <p:sldId id="281" r:id="rId12"/>
    <p:sldId id="282" r:id="rId13"/>
    <p:sldId id="283" r:id="rId14"/>
    <p:sldId id="332" r:id="rId15"/>
  </p:sldIdLst>
  <p:sldSz cx="12188825" cy="6858000"/>
  <p:notesSz cx="6858000" cy="9144000"/>
  <p:defaultTextStyle>
    <a:defPPr>
      <a:defRPr lang="en-US"/>
    </a:defPPr>
    <a:lvl1pPr marL="0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52556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05112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457668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10225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762781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915337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067893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220449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orient="horz" pos="3219">
          <p15:clr>
            <a:srgbClr val="A4A3A4"/>
          </p15:clr>
        </p15:guide>
        <p15:guide id="3" orient="horz" pos="1149">
          <p15:clr>
            <a:srgbClr val="A4A3A4"/>
          </p15:clr>
        </p15:guide>
        <p15:guide id="4" pos="2875">
          <p15:clr>
            <a:srgbClr val="A4A3A4"/>
          </p15:clr>
        </p15:guide>
        <p15:guide id="5" orient="horz" pos="530">
          <p15:clr>
            <a:srgbClr val="A4A3A4"/>
          </p15:clr>
        </p15:guide>
        <p15:guide id="6" orient="horz" pos="4148">
          <p15:clr>
            <a:srgbClr val="A4A3A4"/>
          </p15:clr>
        </p15:guide>
        <p15:guide id="7" pos="7368">
          <p15:clr>
            <a:srgbClr val="A4A3A4"/>
          </p15:clr>
        </p15:guide>
        <p15:guide id="8" pos="571">
          <p15:clr>
            <a:srgbClr val="A4A3A4"/>
          </p15:clr>
        </p15:guide>
        <p15:guide id="9" pos="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AA"/>
    <a:srgbClr val="10069F"/>
    <a:srgbClr val="49C5B1"/>
    <a:srgbClr val="B1B3B6"/>
    <a:srgbClr val="808285"/>
    <a:srgbClr val="00C3B4"/>
    <a:srgbClr val="000000"/>
    <a:srgbClr val="30050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22074-CDA6-42E0-ACA6-D041F7B4AC29}" v="58" dt="2020-03-26T13:06:58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1888"/>
        <p:guide orient="horz" pos="3219"/>
        <p:guide orient="horz" pos="1149"/>
        <p:guide pos="2875"/>
        <p:guide orient="horz" pos="530"/>
        <p:guide orient="horz" pos="4148"/>
        <p:guide pos="7368"/>
        <p:guide pos="571"/>
        <p:guide pos="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574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98E2F-C1F0-4E9B-8ADD-F264367002E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FA470-3B8C-45A2-A092-1C3AB25C43A6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Revenue Loss</a:t>
          </a:r>
        </a:p>
      </dgm:t>
    </dgm:pt>
    <dgm:pt modelId="{E0053FC9-AB08-4A11-820D-4A2470DF7FEB}" type="parTrans" cxnId="{AAD7085F-65C5-4B9B-9282-7492AD17C574}">
      <dgm:prSet/>
      <dgm:spPr/>
      <dgm:t>
        <a:bodyPr/>
        <a:lstStyle/>
        <a:p>
          <a:endParaRPr lang="en-US"/>
        </a:p>
      </dgm:t>
    </dgm:pt>
    <dgm:pt modelId="{51435800-0170-423A-8B7C-1E787E5A99E9}" type="sibTrans" cxnId="{AAD7085F-65C5-4B9B-9282-7492AD17C574}">
      <dgm:prSet/>
      <dgm:spPr/>
      <dgm:t>
        <a:bodyPr/>
        <a:lstStyle/>
        <a:p>
          <a:endParaRPr lang="en-US"/>
        </a:p>
      </dgm:t>
    </dgm:pt>
    <dgm:pt modelId="{B914ED12-33B8-49F2-9E95-200FF89A675C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Property Damage</a:t>
          </a:r>
        </a:p>
      </dgm:t>
    </dgm:pt>
    <dgm:pt modelId="{17C39D20-1F5B-4554-8083-C7F996CA1E6D}" type="parTrans" cxnId="{44F27E54-3868-4AA0-882F-AB2BE1322110}">
      <dgm:prSet/>
      <dgm:spPr/>
      <dgm:t>
        <a:bodyPr/>
        <a:lstStyle/>
        <a:p>
          <a:endParaRPr lang="en-US"/>
        </a:p>
      </dgm:t>
    </dgm:pt>
    <dgm:pt modelId="{69D63D30-6F57-4DA5-AC6C-96F896237FEE}" type="sibTrans" cxnId="{44F27E54-3868-4AA0-882F-AB2BE1322110}">
      <dgm:prSet/>
      <dgm:spPr/>
      <dgm:t>
        <a:bodyPr/>
        <a:lstStyle/>
        <a:p>
          <a:endParaRPr lang="en-US"/>
        </a:p>
      </dgm:t>
    </dgm:pt>
    <dgm:pt modelId="{67563FF6-CD4A-4493-94A9-EDCEE7895978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Actual presence of virus on site</a:t>
          </a:r>
        </a:p>
      </dgm:t>
    </dgm:pt>
    <dgm:pt modelId="{0304BB81-2BC6-4BFF-874E-E1379E36FBF0}" type="parTrans" cxnId="{29D0F2B3-E455-4A4A-9338-E54E882770B6}">
      <dgm:prSet/>
      <dgm:spPr/>
      <dgm:t>
        <a:bodyPr/>
        <a:lstStyle/>
        <a:p>
          <a:endParaRPr lang="en-US"/>
        </a:p>
      </dgm:t>
    </dgm:pt>
    <dgm:pt modelId="{6E74E03B-2DFB-449A-BDC0-8BAE18F45B5D}" type="sibTrans" cxnId="{29D0F2B3-E455-4A4A-9338-E54E882770B6}">
      <dgm:prSet/>
      <dgm:spPr/>
      <dgm:t>
        <a:bodyPr/>
        <a:lstStyle/>
        <a:p>
          <a:endParaRPr lang="en-US"/>
        </a:p>
      </dgm:t>
    </dgm:pt>
    <dgm:pt modelId="{5EE8187B-88B2-47F5-AEC8-3FB62799738C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Employment Issues</a:t>
          </a:r>
        </a:p>
      </dgm:t>
    </dgm:pt>
    <dgm:pt modelId="{30192E06-B61A-4436-9BE3-5B8FB0851C3D}" type="parTrans" cxnId="{EA3E63FB-45D7-4ECC-815E-EC7582B15D05}">
      <dgm:prSet/>
      <dgm:spPr/>
      <dgm:t>
        <a:bodyPr/>
        <a:lstStyle/>
        <a:p>
          <a:endParaRPr lang="en-US"/>
        </a:p>
      </dgm:t>
    </dgm:pt>
    <dgm:pt modelId="{A9C4A0C9-AC5F-4C75-8554-A845FA1CE99E}" type="sibTrans" cxnId="{EA3E63FB-45D7-4ECC-815E-EC7582B15D05}">
      <dgm:prSet/>
      <dgm:spPr/>
      <dgm:t>
        <a:bodyPr/>
        <a:lstStyle/>
        <a:p>
          <a:endParaRPr lang="en-US"/>
        </a:p>
      </dgm:t>
    </dgm:pt>
    <dgm:pt modelId="{1AD2DD13-5686-4423-A7E7-109A614E73A9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Worker’s Compensation Claims</a:t>
          </a:r>
        </a:p>
      </dgm:t>
    </dgm:pt>
    <dgm:pt modelId="{3D3430B1-68BB-447A-B2CF-355FA5D95289}" type="parTrans" cxnId="{86CC9A66-A6E9-4E63-A4B8-84DE366C4DC0}">
      <dgm:prSet/>
      <dgm:spPr/>
      <dgm:t>
        <a:bodyPr/>
        <a:lstStyle/>
        <a:p>
          <a:endParaRPr lang="en-US"/>
        </a:p>
      </dgm:t>
    </dgm:pt>
    <dgm:pt modelId="{298857A7-5C21-473D-90DE-5D5041E5CF67}" type="sibTrans" cxnId="{86CC9A66-A6E9-4E63-A4B8-84DE366C4DC0}">
      <dgm:prSet/>
      <dgm:spPr/>
      <dgm:t>
        <a:bodyPr/>
        <a:lstStyle/>
        <a:p>
          <a:endParaRPr lang="en-US"/>
        </a:p>
      </dgm:t>
    </dgm:pt>
    <dgm:pt modelId="{4CDCD6D4-9D4D-41C9-AC45-678084B1F5CF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3</a:t>
          </a:r>
          <a:r>
            <a:rPr lang="en-US" baseline="30000" dirty="0">
              <a:solidFill>
                <a:srgbClr val="0070C0"/>
              </a:solidFill>
            </a:rPr>
            <a:t>rd</a:t>
          </a:r>
          <a:r>
            <a:rPr lang="en-US" dirty="0">
              <a:solidFill>
                <a:srgbClr val="0070C0"/>
              </a:solidFill>
            </a:rPr>
            <a:t> Party Liability</a:t>
          </a:r>
        </a:p>
      </dgm:t>
    </dgm:pt>
    <dgm:pt modelId="{B676B6E9-94E4-43A0-ADA4-A372A72F6E74}" type="parTrans" cxnId="{8662D027-2851-4206-8CBE-1823A05743C0}">
      <dgm:prSet/>
      <dgm:spPr/>
      <dgm:t>
        <a:bodyPr/>
        <a:lstStyle/>
        <a:p>
          <a:endParaRPr lang="en-US"/>
        </a:p>
      </dgm:t>
    </dgm:pt>
    <dgm:pt modelId="{17DAD865-7C02-4EEB-8A5F-C1D9776CFF87}" type="sibTrans" cxnId="{8662D027-2851-4206-8CBE-1823A05743C0}">
      <dgm:prSet/>
      <dgm:spPr/>
      <dgm:t>
        <a:bodyPr/>
        <a:lstStyle/>
        <a:p>
          <a:endParaRPr lang="en-US"/>
        </a:p>
      </dgm:t>
    </dgm:pt>
    <dgm:pt modelId="{F5FCED5B-433F-4F00-A367-8ACF2BAAF4F3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Clients and visitors</a:t>
          </a:r>
        </a:p>
      </dgm:t>
    </dgm:pt>
    <dgm:pt modelId="{05883BE4-2DB2-4DDA-81BA-0D8D075EAB5C}" type="parTrans" cxnId="{7D5C1E64-0381-4A90-A521-BDAC6E31427C}">
      <dgm:prSet/>
      <dgm:spPr/>
      <dgm:t>
        <a:bodyPr/>
        <a:lstStyle/>
        <a:p>
          <a:endParaRPr lang="en-US"/>
        </a:p>
      </dgm:t>
    </dgm:pt>
    <dgm:pt modelId="{934B9941-FBE1-41F1-8046-8A640FB3BE96}" type="sibTrans" cxnId="{7D5C1E64-0381-4A90-A521-BDAC6E31427C}">
      <dgm:prSet/>
      <dgm:spPr/>
      <dgm:t>
        <a:bodyPr/>
        <a:lstStyle/>
        <a:p>
          <a:endParaRPr lang="en-US"/>
        </a:p>
      </dgm:t>
    </dgm:pt>
    <dgm:pt modelId="{C3DAF4C2-5F95-4DEB-B833-22C62C944B43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None/>
          </a:pPr>
          <a:endParaRPr lang="en-US" sz="1400" dirty="0"/>
        </a:p>
      </dgm:t>
    </dgm:pt>
    <dgm:pt modelId="{1FA053B8-6C5D-4464-AED3-3F1D14545381}" type="parTrans" cxnId="{9AFE2BF9-D22D-44BD-A5FB-C1DA55DC354B}">
      <dgm:prSet/>
      <dgm:spPr/>
      <dgm:t>
        <a:bodyPr/>
        <a:lstStyle/>
        <a:p>
          <a:endParaRPr lang="en-US"/>
        </a:p>
      </dgm:t>
    </dgm:pt>
    <dgm:pt modelId="{A9DB5613-FD6F-4C38-BFCC-0FE8AD759CB2}" type="sibTrans" cxnId="{9AFE2BF9-D22D-44BD-A5FB-C1DA55DC354B}">
      <dgm:prSet/>
      <dgm:spPr/>
      <dgm:t>
        <a:bodyPr/>
        <a:lstStyle/>
        <a:p>
          <a:endParaRPr lang="en-US"/>
        </a:p>
      </dgm:t>
    </dgm:pt>
    <dgm:pt modelId="{CC484509-FAF0-4612-9109-3B9E8CF84179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Decontamination and cleanup</a:t>
          </a:r>
        </a:p>
      </dgm:t>
    </dgm:pt>
    <dgm:pt modelId="{C9262799-8512-4389-90FD-5F202A3BAFF8}" type="parTrans" cxnId="{649AA06C-2ADE-4CA0-9B13-DF6CED9F613A}">
      <dgm:prSet/>
      <dgm:spPr/>
      <dgm:t>
        <a:bodyPr/>
        <a:lstStyle/>
        <a:p>
          <a:endParaRPr lang="en-US"/>
        </a:p>
      </dgm:t>
    </dgm:pt>
    <dgm:pt modelId="{C6C27BF5-1009-4DF2-9E3F-F8DA71A1E759}" type="sibTrans" cxnId="{649AA06C-2ADE-4CA0-9B13-DF6CED9F613A}">
      <dgm:prSet/>
      <dgm:spPr/>
      <dgm:t>
        <a:bodyPr/>
        <a:lstStyle/>
        <a:p>
          <a:endParaRPr lang="en-US"/>
        </a:p>
      </dgm:t>
    </dgm:pt>
    <dgm:pt modelId="{AC7EF8A9-29A5-452E-8964-4E78D5E54A31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A95E1208-8DB9-4C69-92C9-B085BD3153E1}" type="parTrans" cxnId="{FCCFCDEB-1B3E-4A5E-BD60-59A70E5E0C68}">
      <dgm:prSet/>
      <dgm:spPr/>
      <dgm:t>
        <a:bodyPr/>
        <a:lstStyle/>
        <a:p>
          <a:endParaRPr lang="en-US"/>
        </a:p>
      </dgm:t>
    </dgm:pt>
    <dgm:pt modelId="{AE33C92A-BAB8-4025-9D98-9C4B211F4543}" type="sibTrans" cxnId="{FCCFCDEB-1B3E-4A5E-BD60-59A70E5E0C68}">
      <dgm:prSet/>
      <dgm:spPr/>
      <dgm:t>
        <a:bodyPr/>
        <a:lstStyle/>
        <a:p>
          <a:endParaRPr lang="en-US"/>
        </a:p>
      </dgm:t>
    </dgm:pt>
    <dgm:pt modelId="{9EC9CE2F-9345-4743-A70E-05C7E68B0C07}">
      <dgm:prSet phldrT="[Text]" custT="1"/>
      <dgm:spPr>
        <a:solidFill>
          <a:srgbClr val="00B4AA"/>
        </a:solidFill>
      </dgm:spPr>
      <dgm:t>
        <a:bodyPr/>
        <a:lstStyle/>
        <a:p>
          <a:pPr>
            <a:buFont typeface="+mj-lt"/>
            <a:buNone/>
          </a:pPr>
          <a:endParaRPr lang="en-US" sz="900" dirty="0"/>
        </a:p>
      </dgm:t>
    </dgm:pt>
    <dgm:pt modelId="{2EF6A2D3-CDB8-4322-A585-D364F1D21054}" type="parTrans" cxnId="{50731200-FC12-436A-966E-0A32C65766A7}">
      <dgm:prSet/>
      <dgm:spPr/>
      <dgm:t>
        <a:bodyPr/>
        <a:lstStyle/>
        <a:p>
          <a:endParaRPr lang="en-US"/>
        </a:p>
      </dgm:t>
    </dgm:pt>
    <dgm:pt modelId="{92EB6912-9BD6-4D9C-B5AE-D37E42F2F0BD}" type="sibTrans" cxnId="{50731200-FC12-436A-966E-0A32C65766A7}">
      <dgm:prSet/>
      <dgm:spPr/>
      <dgm:t>
        <a:bodyPr/>
        <a:lstStyle/>
        <a:p>
          <a:endParaRPr lang="en-US"/>
        </a:p>
      </dgm:t>
    </dgm:pt>
    <dgm:pt modelId="{A7E23783-D051-4A94-84D7-77E0D5C29E91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Governmental requirements</a:t>
          </a:r>
        </a:p>
      </dgm:t>
    </dgm:pt>
    <dgm:pt modelId="{92A77F38-6165-494D-935F-A4A0F51BA620}" type="parTrans" cxnId="{6537508C-0BEC-4772-9E83-3EEE80F930D2}">
      <dgm:prSet/>
      <dgm:spPr/>
      <dgm:t>
        <a:bodyPr/>
        <a:lstStyle/>
        <a:p>
          <a:endParaRPr lang="en-US"/>
        </a:p>
      </dgm:t>
    </dgm:pt>
    <dgm:pt modelId="{49276FA3-79D4-475A-92D6-AA94B97CB077}" type="sibTrans" cxnId="{6537508C-0BEC-4772-9E83-3EEE80F930D2}">
      <dgm:prSet/>
      <dgm:spPr/>
      <dgm:t>
        <a:bodyPr/>
        <a:lstStyle/>
        <a:p>
          <a:endParaRPr lang="en-US"/>
        </a:p>
      </dgm:t>
    </dgm:pt>
    <dgm:pt modelId="{8549A65B-518B-43A8-841B-3A2BCE63CB62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9E11D7C9-602A-4E15-ADA9-084D15F7952D}" type="parTrans" cxnId="{4CF86FE8-C969-43FC-A635-4F0ABFE0E082}">
      <dgm:prSet/>
      <dgm:spPr/>
      <dgm:t>
        <a:bodyPr/>
        <a:lstStyle/>
        <a:p>
          <a:endParaRPr lang="en-US"/>
        </a:p>
      </dgm:t>
    </dgm:pt>
    <dgm:pt modelId="{8C9BA171-95D1-4D44-BD96-BB2F2E25D1A2}" type="sibTrans" cxnId="{4CF86FE8-C969-43FC-A635-4F0ABFE0E082}">
      <dgm:prSet/>
      <dgm:spPr/>
      <dgm:t>
        <a:bodyPr/>
        <a:lstStyle/>
        <a:p>
          <a:endParaRPr lang="en-US"/>
        </a:p>
      </dgm:t>
    </dgm:pt>
    <dgm:pt modelId="{C372686D-2735-4357-AAFB-8090FE51A3F9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2DEBFE86-A117-4CCC-B63F-C666F43CE9A7}" type="parTrans" cxnId="{F8239C7D-52D5-4FB2-8FC2-BBEC524F9F7F}">
      <dgm:prSet/>
      <dgm:spPr/>
      <dgm:t>
        <a:bodyPr/>
        <a:lstStyle/>
        <a:p>
          <a:endParaRPr lang="en-US"/>
        </a:p>
      </dgm:t>
    </dgm:pt>
    <dgm:pt modelId="{1C9F8EEB-9B20-404E-BE43-E5AFDA2FF0A3}" type="sibTrans" cxnId="{F8239C7D-52D5-4FB2-8FC2-BBEC524F9F7F}">
      <dgm:prSet/>
      <dgm:spPr/>
      <dgm:t>
        <a:bodyPr/>
        <a:lstStyle/>
        <a:p>
          <a:endParaRPr lang="en-US"/>
        </a:p>
      </dgm:t>
    </dgm:pt>
    <dgm:pt modelId="{54A7493B-A954-4D11-A655-D945395B4D53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dirty="0"/>
            <a:t>Product</a:t>
          </a:r>
        </a:p>
      </dgm:t>
    </dgm:pt>
    <dgm:pt modelId="{1AF6209E-3782-44CD-B0ED-43FFF2914E38}" type="parTrans" cxnId="{5FFC6560-D773-4120-9770-96CE9B26A5A2}">
      <dgm:prSet/>
      <dgm:spPr/>
      <dgm:t>
        <a:bodyPr/>
        <a:lstStyle/>
        <a:p>
          <a:endParaRPr lang="en-US"/>
        </a:p>
      </dgm:t>
    </dgm:pt>
    <dgm:pt modelId="{171D3113-59DF-42EB-98D4-BE924F1DCC62}" type="sibTrans" cxnId="{5FFC6560-D773-4120-9770-96CE9B26A5A2}">
      <dgm:prSet/>
      <dgm:spPr/>
      <dgm:t>
        <a:bodyPr/>
        <a:lstStyle/>
        <a:p>
          <a:endParaRPr lang="en-US"/>
        </a:p>
      </dgm:t>
    </dgm:pt>
    <dgm:pt modelId="{928D4216-9454-42B1-AFD9-552E8F1E7D8D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8908568A-CB46-4920-83ED-6268BCAF44E7}" type="parTrans" cxnId="{147975B4-B3E9-42A2-BEA1-597EC9896977}">
      <dgm:prSet/>
      <dgm:spPr/>
      <dgm:t>
        <a:bodyPr/>
        <a:lstStyle/>
        <a:p>
          <a:endParaRPr lang="en-US"/>
        </a:p>
      </dgm:t>
    </dgm:pt>
    <dgm:pt modelId="{348A11F6-CA7E-4984-BCF1-8FD78C353A5B}" type="sibTrans" cxnId="{147975B4-B3E9-42A2-BEA1-597EC9896977}">
      <dgm:prSet/>
      <dgm:spPr/>
      <dgm:t>
        <a:bodyPr/>
        <a:lstStyle/>
        <a:p>
          <a:endParaRPr lang="en-US"/>
        </a:p>
      </dgm:t>
    </dgm:pt>
    <dgm:pt modelId="{5A473299-7E1C-430B-854D-FD2096064152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75608004-9415-4315-B307-9251938F249E}" type="parTrans" cxnId="{974B99EA-912A-479E-98CF-61D1A2BC54E8}">
      <dgm:prSet/>
      <dgm:spPr/>
      <dgm:t>
        <a:bodyPr/>
        <a:lstStyle/>
        <a:p>
          <a:endParaRPr lang="en-US"/>
        </a:p>
      </dgm:t>
    </dgm:pt>
    <dgm:pt modelId="{81EE1CFA-4B18-45E8-B035-9E95AF8F2613}" type="sibTrans" cxnId="{974B99EA-912A-479E-98CF-61D1A2BC54E8}">
      <dgm:prSet/>
      <dgm:spPr/>
      <dgm:t>
        <a:bodyPr/>
        <a:lstStyle/>
        <a:p>
          <a:endParaRPr lang="en-US"/>
        </a:p>
      </dgm:t>
    </dgm:pt>
    <dgm:pt modelId="{565E4EC4-FEA1-43C8-A844-40581674B552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sz="1400" dirty="0"/>
            <a:t>Governmental required shutdown</a:t>
          </a:r>
        </a:p>
      </dgm:t>
    </dgm:pt>
    <dgm:pt modelId="{A233F2D2-04E6-4455-845C-A7FBD70FC8B9}" type="parTrans" cxnId="{635F060D-6837-49DF-85B8-D547F1017E17}">
      <dgm:prSet/>
      <dgm:spPr/>
      <dgm:t>
        <a:bodyPr/>
        <a:lstStyle/>
        <a:p>
          <a:endParaRPr lang="en-US"/>
        </a:p>
      </dgm:t>
    </dgm:pt>
    <dgm:pt modelId="{89E86463-0E38-4691-9090-F6D4A85A315B}" type="sibTrans" cxnId="{635F060D-6837-49DF-85B8-D547F1017E17}">
      <dgm:prSet/>
      <dgm:spPr/>
      <dgm:t>
        <a:bodyPr/>
        <a:lstStyle/>
        <a:p>
          <a:endParaRPr lang="en-US"/>
        </a:p>
      </dgm:t>
    </dgm:pt>
    <dgm:pt modelId="{3F205687-067B-4121-A25E-D3156BF0DAAF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sz="1400" dirty="0"/>
            <a:t>Inability to obtain raw materials, supplies, or to ship product</a:t>
          </a:r>
        </a:p>
      </dgm:t>
    </dgm:pt>
    <dgm:pt modelId="{75899B16-2E40-4392-AE13-B121EB1E6EB0}" type="parTrans" cxnId="{774112F5-7FE4-4975-B96D-D44A1B1FBDA5}">
      <dgm:prSet/>
      <dgm:spPr/>
      <dgm:t>
        <a:bodyPr/>
        <a:lstStyle/>
        <a:p>
          <a:endParaRPr lang="en-US"/>
        </a:p>
      </dgm:t>
    </dgm:pt>
    <dgm:pt modelId="{AD749020-7F58-4FC3-A0A6-25376F491BF3}" type="sibTrans" cxnId="{774112F5-7FE4-4975-B96D-D44A1B1FBDA5}">
      <dgm:prSet/>
      <dgm:spPr/>
      <dgm:t>
        <a:bodyPr/>
        <a:lstStyle/>
        <a:p>
          <a:endParaRPr lang="en-US"/>
        </a:p>
      </dgm:t>
    </dgm:pt>
    <dgm:pt modelId="{A1EB253C-FD2B-4A26-84DB-7BC590852D8D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sz="1400" dirty="0"/>
            <a:t>Lack of business</a:t>
          </a:r>
        </a:p>
      </dgm:t>
    </dgm:pt>
    <dgm:pt modelId="{6EE1649B-A7CD-42D6-A17C-55CA063021D9}" type="parTrans" cxnId="{379BE636-38D8-40E7-B971-6E711BEF4F0E}">
      <dgm:prSet/>
      <dgm:spPr/>
      <dgm:t>
        <a:bodyPr/>
        <a:lstStyle/>
        <a:p>
          <a:endParaRPr lang="en-US"/>
        </a:p>
      </dgm:t>
    </dgm:pt>
    <dgm:pt modelId="{A08F8850-A401-476B-9D7E-1070BD4A6A18}" type="sibTrans" cxnId="{379BE636-38D8-40E7-B971-6E711BEF4F0E}">
      <dgm:prSet/>
      <dgm:spPr/>
      <dgm:t>
        <a:bodyPr/>
        <a:lstStyle/>
        <a:p>
          <a:endParaRPr lang="en-US"/>
        </a:p>
      </dgm:t>
    </dgm:pt>
    <dgm:pt modelId="{5F367827-4836-424F-A01D-B4F508C76EB3}">
      <dgm:prSet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r>
            <a:rPr lang="en-US" sz="1400"/>
            <a:t>Inability to produce due to required decrease in employees</a:t>
          </a:r>
          <a:endParaRPr lang="en-US" sz="1400" dirty="0"/>
        </a:p>
      </dgm:t>
    </dgm:pt>
    <dgm:pt modelId="{5CD8079E-4453-40B9-BD31-6BDECCBE6BA2}" type="parTrans" cxnId="{A8B14FB2-ED48-47F0-92BD-5FB8FBE17220}">
      <dgm:prSet/>
      <dgm:spPr/>
      <dgm:t>
        <a:bodyPr/>
        <a:lstStyle/>
        <a:p>
          <a:endParaRPr lang="en-US"/>
        </a:p>
      </dgm:t>
    </dgm:pt>
    <dgm:pt modelId="{B7FB2459-307D-4321-85D0-865EA5433161}" type="sibTrans" cxnId="{A8B14FB2-ED48-47F0-92BD-5FB8FBE17220}">
      <dgm:prSet/>
      <dgm:spPr/>
      <dgm:t>
        <a:bodyPr/>
        <a:lstStyle/>
        <a:p>
          <a:endParaRPr lang="en-US"/>
        </a:p>
      </dgm:t>
    </dgm:pt>
    <dgm:pt modelId="{FAE5A87F-0B66-4877-BD1D-415FD41CAB83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None/>
          </a:pPr>
          <a:endParaRPr lang="en-US" sz="1400" dirty="0"/>
        </a:p>
      </dgm:t>
    </dgm:pt>
    <dgm:pt modelId="{93B81262-9CB7-4541-87B7-2CBA7B16C1E6}" type="parTrans" cxnId="{0754A56E-17DE-4A88-B8FB-639BE7D23CFB}">
      <dgm:prSet/>
      <dgm:spPr/>
      <dgm:t>
        <a:bodyPr/>
        <a:lstStyle/>
        <a:p>
          <a:endParaRPr lang="en-US"/>
        </a:p>
      </dgm:t>
    </dgm:pt>
    <dgm:pt modelId="{61AB013E-689E-4129-ADF7-FD1EB4C95F55}" type="sibTrans" cxnId="{0754A56E-17DE-4A88-B8FB-639BE7D23CFB}">
      <dgm:prSet/>
      <dgm:spPr/>
      <dgm:t>
        <a:bodyPr/>
        <a:lstStyle/>
        <a:p>
          <a:endParaRPr lang="en-US"/>
        </a:p>
      </dgm:t>
    </dgm:pt>
    <dgm:pt modelId="{9D6E8DF5-55BB-46BD-A07B-5F722B4E816E}">
      <dgm:prSet phldrT="[Text]" custT="1"/>
      <dgm:spPr>
        <a:solidFill>
          <a:srgbClr val="00B4AA"/>
        </a:solidFill>
      </dgm:spPr>
      <dgm:t>
        <a:bodyPr/>
        <a:lstStyle/>
        <a:p>
          <a:pPr>
            <a:buFont typeface="+mj-lt"/>
            <a:buNone/>
          </a:pPr>
          <a:endParaRPr lang="en-US" sz="900" dirty="0"/>
        </a:p>
      </dgm:t>
    </dgm:pt>
    <dgm:pt modelId="{6C09D1E8-BD26-4618-9D12-E7A29FF5C2B2}" type="parTrans" cxnId="{5D27FCF8-1927-4B84-8862-27A86B3ECE89}">
      <dgm:prSet/>
      <dgm:spPr/>
      <dgm:t>
        <a:bodyPr/>
        <a:lstStyle/>
        <a:p>
          <a:endParaRPr lang="en-US"/>
        </a:p>
      </dgm:t>
    </dgm:pt>
    <dgm:pt modelId="{9035A418-12CB-4A70-AF92-B6D93E2B7F14}" type="sibTrans" cxnId="{5D27FCF8-1927-4B84-8862-27A86B3ECE89}">
      <dgm:prSet/>
      <dgm:spPr/>
      <dgm:t>
        <a:bodyPr/>
        <a:lstStyle/>
        <a:p>
          <a:endParaRPr lang="en-US"/>
        </a:p>
      </dgm:t>
    </dgm:pt>
    <dgm:pt modelId="{6BC34665-E0B3-4530-9809-7C3988F5A691}">
      <dgm:prSet phldrT="[Text]" custT="1"/>
      <dgm:spPr>
        <a:solidFill>
          <a:srgbClr val="00B4AA"/>
        </a:solidFill>
      </dgm:spPr>
      <dgm:t>
        <a:bodyPr/>
        <a:lstStyle/>
        <a:p>
          <a:pPr>
            <a:buFont typeface="+mj-lt"/>
            <a:buNone/>
          </a:pPr>
          <a:endParaRPr lang="en-US" sz="900" dirty="0"/>
        </a:p>
      </dgm:t>
    </dgm:pt>
    <dgm:pt modelId="{2D2F1193-DC27-415E-A84D-3D778D90C7AF}" type="parTrans" cxnId="{0419D45B-54D8-4B70-8649-1AAFB62AFEF5}">
      <dgm:prSet/>
      <dgm:spPr/>
      <dgm:t>
        <a:bodyPr/>
        <a:lstStyle/>
        <a:p>
          <a:endParaRPr lang="en-US"/>
        </a:p>
      </dgm:t>
    </dgm:pt>
    <dgm:pt modelId="{27DB94FF-8ABF-4C06-964B-4FC27B5997DB}" type="sibTrans" cxnId="{0419D45B-54D8-4B70-8649-1AAFB62AFEF5}">
      <dgm:prSet/>
      <dgm:spPr/>
      <dgm:t>
        <a:bodyPr/>
        <a:lstStyle/>
        <a:p>
          <a:endParaRPr lang="en-US"/>
        </a:p>
      </dgm:t>
    </dgm:pt>
    <dgm:pt modelId="{AE4CA321-9AD1-49BF-B650-83B6EC8B0205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AB60F0DC-4F5F-44E9-A939-C5C5585B244A}" type="parTrans" cxnId="{56550EFC-749B-413F-87BA-4F16F60F24F0}">
      <dgm:prSet/>
      <dgm:spPr/>
      <dgm:t>
        <a:bodyPr/>
        <a:lstStyle/>
        <a:p>
          <a:endParaRPr lang="en-US"/>
        </a:p>
      </dgm:t>
    </dgm:pt>
    <dgm:pt modelId="{907C8F76-4712-42B1-AFE0-F8578CEB7EE5}" type="sibTrans" cxnId="{56550EFC-749B-413F-87BA-4F16F60F24F0}">
      <dgm:prSet/>
      <dgm:spPr/>
      <dgm:t>
        <a:bodyPr/>
        <a:lstStyle/>
        <a:p>
          <a:endParaRPr lang="en-US"/>
        </a:p>
      </dgm:t>
    </dgm:pt>
    <dgm:pt modelId="{08BB5DBC-7CDF-4C16-8DAB-2A63C800176D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D72A1FB0-21BE-498F-9285-9ABF14D97ED7}" type="parTrans" cxnId="{ECBBDCF4-5A61-4B04-939F-9A042F9BED03}">
      <dgm:prSet/>
      <dgm:spPr/>
      <dgm:t>
        <a:bodyPr/>
        <a:lstStyle/>
        <a:p>
          <a:endParaRPr lang="en-US"/>
        </a:p>
      </dgm:t>
    </dgm:pt>
    <dgm:pt modelId="{92695432-8080-4E49-881A-9E4809D9399F}" type="sibTrans" cxnId="{ECBBDCF4-5A61-4B04-939F-9A042F9BED03}">
      <dgm:prSet/>
      <dgm:spPr/>
      <dgm:t>
        <a:bodyPr/>
        <a:lstStyle/>
        <a:p>
          <a:endParaRPr lang="en-US"/>
        </a:p>
      </dgm:t>
    </dgm:pt>
    <dgm:pt modelId="{C39FCD5B-30B5-4B9B-AEE8-084DD39574D0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87976BC0-F3AF-4BBB-9479-D76A42124976}" type="parTrans" cxnId="{30271541-51F9-4881-B8FB-C851543462BD}">
      <dgm:prSet/>
      <dgm:spPr/>
      <dgm:t>
        <a:bodyPr/>
        <a:lstStyle/>
        <a:p>
          <a:endParaRPr lang="en-US"/>
        </a:p>
      </dgm:t>
    </dgm:pt>
    <dgm:pt modelId="{9A92FE17-EB65-4B90-B227-5526E190563B}" type="sibTrans" cxnId="{30271541-51F9-4881-B8FB-C851543462BD}">
      <dgm:prSet/>
      <dgm:spPr/>
      <dgm:t>
        <a:bodyPr/>
        <a:lstStyle/>
        <a:p>
          <a:endParaRPr lang="en-US"/>
        </a:p>
      </dgm:t>
    </dgm:pt>
    <dgm:pt modelId="{E2636F09-AC8D-44F2-8C9B-C8D695881004}">
      <dgm:prSet phldrT="[Text]"/>
      <dgm:spPr>
        <a:solidFill>
          <a:srgbClr val="00B4AA"/>
        </a:solidFill>
      </dgm:spPr>
      <dgm:t>
        <a:bodyPr/>
        <a:lstStyle/>
        <a:p>
          <a:pPr>
            <a:buFont typeface="+mj-lt"/>
            <a:buAutoNum type="romanLcPeriod"/>
          </a:pPr>
          <a:endParaRPr lang="en-US" dirty="0"/>
        </a:p>
      </dgm:t>
    </dgm:pt>
    <dgm:pt modelId="{D36A013C-7AC4-4F25-9CF7-85CFE2CB1B46}" type="parTrans" cxnId="{3B043B66-98A7-4AA2-8292-F0CB09FAD2A1}">
      <dgm:prSet/>
      <dgm:spPr/>
      <dgm:t>
        <a:bodyPr/>
        <a:lstStyle/>
        <a:p>
          <a:endParaRPr lang="en-US"/>
        </a:p>
      </dgm:t>
    </dgm:pt>
    <dgm:pt modelId="{B87823EB-1965-44AF-978E-9BA29F56E203}" type="sibTrans" cxnId="{3B043B66-98A7-4AA2-8292-F0CB09FAD2A1}">
      <dgm:prSet/>
      <dgm:spPr/>
      <dgm:t>
        <a:bodyPr/>
        <a:lstStyle/>
        <a:p>
          <a:endParaRPr lang="en-US"/>
        </a:p>
      </dgm:t>
    </dgm:pt>
    <dgm:pt modelId="{2669B6F9-BCED-44F2-A9DF-CAC94041049A}" type="pres">
      <dgm:prSet presAssocID="{EC098E2F-C1F0-4E9B-8ADD-F264367002ED}" presName="linearFlow" presStyleCnt="0">
        <dgm:presLayoutVars>
          <dgm:dir/>
          <dgm:animLvl val="lvl"/>
          <dgm:resizeHandles/>
        </dgm:presLayoutVars>
      </dgm:prSet>
      <dgm:spPr/>
    </dgm:pt>
    <dgm:pt modelId="{9921C948-45F8-4019-A55A-0AC5E11ECBE7}" type="pres">
      <dgm:prSet presAssocID="{98AFA470-3B8C-45A2-A092-1C3AB25C43A6}" presName="compositeNode" presStyleCnt="0">
        <dgm:presLayoutVars>
          <dgm:bulletEnabled val="1"/>
        </dgm:presLayoutVars>
      </dgm:prSet>
      <dgm:spPr/>
    </dgm:pt>
    <dgm:pt modelId="{0D84EE52-192A-4CE1-B2E7-510AD7501E3C}" type="pres">
      <dgm:prSet presAssocID="{98AFA470-3B8C-45A2-A092-1C3AB25C43A6}" presName="image" presStyleLbl="fgImgPlace1" presStyleIdx="0" presStyleCnt="4" custLinFactX="40071" custLinFactNeighborX="100000" custLinFactNeighborY="884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FBB5AB6-E9DD-4E09-8549-1885187D0B45}" type="pres">
      <dgm:prSet presAssocID="{98AFA470-3B8C-45A2-A092-1C3AB25C43A6}" presName="childNode" presStyleLbl="node1" presStyleIdx="0" presStyleCnt="4" custScaleY="97304" custLinFactNeighborX="6842" custLinFactNeighborY="-745">
        <dgm:presLayoutVars>
          <dgm:bulletEnabled val="1"/>
        </dgm:presLayoutVars>
      </dgm:prSet>
      <dgm:spPr/>
    </dgm:pt>
    <dgm:pt modelId="{61A92477-B557-46F4-B99E-D6CEA5C27782}" type="pres">
      <dgm:prSet presAssocID="{98AFA470-3B8C-45A2-A092-1C3AB25C43A6}" presName="parentNode" presStyleLbl="revTx" presStyleIdx="0" presStyleCnt="4" custLinFactNeighborX="26540">
        <dgm:presLayoutVars>
          <dgm:chMax val="0"/>
          <dgm:bulletEnabled val="1"/>
        </dgm:presLayoutVars>
      </dgm:prSet>
      <dgm:spPr/>
    </dgm:pt>
    <dgm:pt modelId="{1B08DE8C-F0E9-42B9-89E0-0BF7503E2FB4}" type="pres">
      <dgm:prSet presAssocID="{51435800-0170-423A-8B7C-1E787E5A99E9}" presName="sibTrans" presStyleCnt="0"/>
      <dgm:spPr/>
    </dgm:pt>
    <dgm:pt modelId="{165D46A7-F997-4016-BA28-209750F20EF1}" type="pres">
      <dgm:prSet presAssocID="{B914ED12-33B8-49F2-9E95-200FF89A675C}" presName="compositeNode" presStyleCnt="0">
        <dgm:presLayoutVars>
          <dgm:bulletEnabled val="1"/>
        </dgm:presLayoutVars>
      </dgm:prSet>
      <dgm:spPr/>
    </dgm:pt>
    <dgm:pt modelId="{F29E6407-D533-4425-911B-B93BF8276DE8}" type="pres">
      <dgm:prSet presAssocID="{B914ED12-33B8-49F2-9E95-200FF89A675C}" presName="image" presStyleLbl="fgImgPlace1" presStyleIdx="1" presStyleCnt="4" custLinFactX="31224" custLinFactNeighborX="100000" custLinFactNeighborY="91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D018569-A7D9-4981-A279-8930CAA4EF51}" type="pres">
      <dgm:prSet presAssocID="{B914ED12-33B8-49F2-9E95-200FF89A675C}" presName="childNode" presStyleLbl="node1" presStyleIdx="1" presStyleCnt="4" custScaleY="97381" custLinFactNeighborX="-2960">
        <dgm:presLayoutVars>
          <dgm:bulletEnabled val="1"/>
        </dgm:presLayoutVars>
      </dgm:prSet>
      <dgm:spPr/>
    </dgm:pt>
    <dgm:pt modelId="{706029E8-8F4A-4DFE-BC9F-92564C377589}" type="pres">
      <dgm:prSet presAssocID="{B914ED12-33B8-49F2-9E95-200FF89A675C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482F8B2F-940B-491D-8BE0-3D8EE5CF04AD}" type="pres">
      <dgm:prSet presAssocID="{69D63D30-6F57-4DA5-AC6C-96F896237FEE}" presName="sibTrans" presStyleCnt="0"/>
      <dgm:spPr/>
    </dgm:pt>
    <dgm:pt modelId="{5F8E6528-D4AA-470A-98A2-99A47E361BD0}" type="pres">
      <dgm:prSet presAssocID="{5EE8187B-88B2-47F5-AEC8-3FB62799738C}" presName="compositeNode" presStyleCnt="0">
        <dgm:presLayoutVars>
          <dgm:bulletEnabled val="1"/>
        </dgm:presLayoutVars>
      </dgm:prSet>
      <dgm:spPr/>
    </dgm:pt>
    <dgm:pt modelId="{4B0843A8-2447-45F9-ACB1-66393685499E}" type="pres">
      <dgm:prSet presAssocID="{5EE8187B-88B2-47F5-AEC8-3FB62799738C}" presName="image" presStyleLbl="fgImgPlace1" presStyleIdx="2" presStyleCnt="4" custLinFactX="16997" custLinFactNeighborX="100000" custLinFactNeighborY="914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C87CFB3-A653-4F81-8145-5FE0881476F0}" type="pres">
      <dgm:prSet presAssocID="{5EE8187B-88B2-47F5-AEC8-3FB62799738C}" presName="childNode" presStyleLbl="node1" presStyleIdx="2" presStyleCnt="4" custScaleY="97381">
        <dgm:presLayoutVars>
          <dgm:bulletEnabled val="1"/>
        </dgm:presLayoutVars>
      </dgm:prSet>
      <dgm:spPr/>
    </dgm:pt>
    <dgm:pt modelId="{09861999-E025-404B-90FE-2BE8EC12AF06}" type="pres">
      <dgm:prSet presAssocID="{5EE8187B-88B2-47F5-AEC8-3FB62799738C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4E10E227-64A9-4FB3-BE2D-DD75D192AA9A}" type="pres">
      <dgm:prSet presAssocID="{A9C4A0C9-AC5F-4C75-8554-A845FA1CE99E}" presName="sibTrans" presStyleCnt="0"/>
      <dgm:spPr/>
    </dgm:pt>
    <dgm:pt modelId="{1D6A5C23-A0B3-42DD-A50E-D722E52E2D0D}" type="pres">
      <dgm:prSet presAssocID="{4CDCD6D4-9D4D-41C9-AC45-678084B1F5CF}" presName="compositeNode" presStyleCnt="0">
        <dgm:presLayoutVars>
          <dgm:bulletEnabled val="1"/>
        </dgm:presLayoutVars>
      </dgm:prSet>
      <dgm:spPr/>
    </dgm:pt>
    <dgm:pt modelId="{89356B3F-301E-473F-9811-3B49481713EB}" type="pres">
      <dgm:prSet presAssocID="{4CDCD6D4-9D4D-41C9-AC45-678084B1F5CF}" presName="image" presStyleLbl="fgImgPlace1" presStyleIdx="3" presStyleCnt="4" custLinFactX="15005" custLinFactNeighborX="100000" custLinFactNeighborY="9436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9366433-A8CE-4A50-9669-FD371EA90450}" type="pres">
      <dgm:prSet presAssocID="{4CDCD6D4-9D4D-41C9-AC45-678084B1F5CF}" presName="childNode" presStyleLbl="node1" presStyleIdx="3" presStyleCnt="4" custScaleY="97381" custLinFactNeighborX="-2053" custLinFactNeighborY="-281">
        <dgm:presLayoutVars>
          <dgm:bulletEnabled val="1"/>
        </dgm:presLayoutVars>
      </dgm:prSet>
      <dgm:spPr/>
    </dgm:pt>
    <dgm:pt modelId="{3B4A181F-18A0-4034-94C3-FEB71A08F47A}" type="pres">
      <dgm:prSet presAssocID="{4CDCD6D4-9D4D-41C9-AC45-678084B1F5CF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0731200-FC12-436A-966E-0A32C65766A7}" srcId="{98AFA470-3B8C-45A2-A092-1C3AB25C43A6}" destId="{9EC9CE2F-9345-4743-A70E-05C7E68B0C07}" srcOrd="3" destOrd="0" parTransId="{2EF6A2D3-CDB8-4322-A585-D364F1D21054}" sibTransId="{92EB6912-9BD6-4D9C-B5AE-D37E42F2F0BD}"/>
    <dgm:cxn modelId="{635F060D-6837-49DF-85B8-D547F1017E17}" srcId="{98AFA470-3B8C-45A2-A092-1C3AB25C43A6}" destId="{565E4EC4-FEA1-43C8-A844-40581674B552}" srcOrd="4" destOrd="0" parTransId="{A233F2D2-04E6-4455-845C-A7FBD70FC8B9}" sibTransId="{89E86463-0E38-4691-9090-F6D4A85A315B}"/>
    <dgm:cxn modelId="{12A45513-873C-4A84-8B83-985AAE13F64D}" type="presOf" srcId="{9EC9CE2F-9345-4743-A70E-05C7E68B0C07}" destId="{1FBB5AB6-E9DD-4E09-8549-1885187D0B45}" srcOrd="0" destOrd="3" presId="urn:microsoft.com/office/officeart/2005/8/layout/hList2"/>
    <dgm:cxn modelId="{25773518-A513-4726-A3C1-AE0AEEEC19FF}" type="presOf" srcId="{C39FCD5B-30B5-4B9B-AEE8-084DD39574D0}" destId="{EC87CFB3-A653-4F81-8145-5FE0881476F0}" srcOrd="0" destOrd="1" presId="urn:microsoft.com/office/officeart/2005/8/layout/hList2"/>
    <dgm:cxn modelId="{8662D027-2851-4206-8CBE-1823A05743C0}" srcId="{EC098E2F-C1F0-4E9B-8ADD-F264367002ED}" destId="{4CDCD6D4-9D4D-41C9-AC45-678084B1F5CF}" srcOrd="3" destOrd="0" parTransId="{B676B6E9-94E4-43A0-ADA4-A372A72F6E74}" sibTransId="{17DAD865-7C02-4EEB-8A5F-C1D9776CFF87}"/>
    <dgm:cxn modelId="{E4C20E30-59D4-4A1B-AC48-D82756B9A363}" type="presOf" srcId="{A7E23783-D051-4A94-84D7-77E0D5C29E91}" destId="{EC87CFB3-A653-4F81-8145-5FE0881476F0}" srcOrd="0" destOrd="4" presId="urn:microsoft.com/office/officeart/2005/8/layout/hList2"/>
    <dgm:cxn modelId="{379BE636-38D8-40E7-B971-6E711BEF4F0E}" srcId="{98AFA470-3B8C-45A2-A092-1C3AB25C43A6}" destId="{A1EB253C-FD2B-4A26-84DB-7BC590852D8D}" srcOrd="6" destOrd="0" parTransId="{6EE1649B-A7CD-42D6-A17C-55CA063021D9}" sibTransId="{A08F8850-A401-476B-9D7E-1070BD4A6A18}"/>
    <dgm:cxn modelId="{0419D45B-54D8-4B70-8649-1AAFB62AFEF5}" srcId="{98AFA470-3B8C-45A2-A092-1C3AB25C43A6}" destId="{6BC34665-E0B3-4530-9809-7C3988F5A691}" srcOrd="2" destOrd="0" parTransId="{2D2F1193-DC27-415E-A84D-3D778D90C7AF}" sibTransId="{27DB94FF-8ABF-4C06-964B-4FC27B5997DB}"/>
    <dgm:cxn modelId="{AAD7085F-65C5-4B9B-9282-7492AD17C574}" srcId="{EC098E2F-C1F0-4E9B-8ADD-F264367002ED}" destId="{98AFA470-3B8C-45A2-A092-1C3AB25C43A6}" srcOrd="0" destOrd="0" parTransId="{E0053FC9-AB08-4A11-820D-4A2470DF7FEB}" sibTransId="{51435800-0170-423A-8B7C-1E787E5A99E9}"/>
    <dgm:cxn modelId="{5FFC6560-D773-4120-9770-96CE9B26A5A2}" srcId="{4CDCD6D4-9D4D-41C9-AC45-678084B1F5CF}" destId="{54A7493B-A954-4D11-A655-D945395B4D53}" srcOrd="4" destOrd="0" parTransId="{1AF6209E-3782-44CD-B0ED-43FFF2914E38}" sibTransId="{171D3113-59DF-42EB-98D4-BE924F1DCC62}"/>
    <dgm:cxn modelId="{30271541-51F9-4881-B8FB-C851543462BD}" srcId="{5EE8187B-88B2-47F5-AEC8-3FB62799738C}" destId="{C39FCD5B-30B5-4B9B-AEE8-084DD39574D0}" srcOrd="1" destOrd="0" parTransId="{87976BC0-F3AF-4BBB-9479-D76A42124976}" sibTransId="{9A92FE17-EB65-4B90-B227-5526E190563B}"/>
    <dgm:cxn modelId="{7D5C1E64-0381-4A90-A521-BDAC6E31427C}" srcId="{4CDCD6D4-9D4D-41C9-AC45-678084B1F5CF}" destId="{F5FCED5B-433F-4F00-A367-8ACF2BAAF4F3}" srcOrd="3" destOrd="0" parTransId="{05883BE4-2DB2-4DDA-81BA-0D8D075EAB5C}" sibTransId="{934B9941-FBE1-41F1-8046-8A640FB3BE96}"/>
    <dgm:cxn modelId="{4FDD8244-6362-46CC-8A4F-9E46C1B1A810}" type="presOf" srcId="{B914ED12-33B8-49F2-9E95-200FF89A675C}" destId="{706029E8-8F4A-4DFE-BC9F-92564C377589}" srcOrd="0" destOrd="0" presId="urn:microsoft.com/office/officeart/2005/8/layout/hList2"/>
    <dgm:cxn modelId="{9DB98664-2E03-4279-97C4-C5339971E531}" type="presOf" srcId="{928D4216-9454-42B1-AFD9-552E8F1E7D8D}" destId="{D9366433-A8CE-4A50-9669-FD371EA90450}" srcOrd="0" destOrd="0" presId="urn:microsoft.com/office/officeart/2005/8/layout/hList2"/>
    <dgm:cxn modelId="{3B043B66-98A7-4AA2-8292-F0CB09FAD2A1}" srcId="{4CDCD6D4-9D4D-41C9-AC45-678084B1F5CF}" destId="{E2636F09-AC8D-44F2-8C9B-C8D695881004}" srcOrd="1" destOrd="0" parTransId="{D36A013C-7AC4-4F25-9CF7-85CFE2CB1B46}" sibTransId="{B87823EB-1965-44AF-978E-9BA29F56E203}"/>
    <dgm:cxn modelId="{86CC9A66-A6E9-4E63-A4B8-84DE366C4DC0}" srcId="{5EE8187B-88B2-47F5-AEC8-3FB62799738C}" destId="{1AD2DD13-5686-4423-A7E7-109A614E73A9}" srcOrd="3" destOrd="0" parTransId="{3D3430B1-68BB-447A-B2CF-355FA5D95289}" sibTransId="{298857A7-5C21-473D-90DE-5D5041E5CF67}"/>
    <dgm:cxn modelId="{E9BF2668-0EF2-4102-A473-C901D2FDE005}" type="presOf" srcId="{3F205687-067B-4121-A25E-D3156BF0DAAF}" destId="{1FBB5AB6-E9DD-4E09-8549-1885187D0B45}" srcOrd="0" destOrd="5" presId="urn:microsoft.com/office/officeart/2005/8/layout/hList2"/>
    <dgm:cxn modelId="{EECE936B-B723-49FF-82AF-8704B72F78F1}" type="presOf" srcId="{54A7493B-A954-4D11-A655-D945395B4D53}" destId="{D9366433-A8CE-4A50-9669-FD371EA90450}" srcOrd="0" destOrd="4" presId="urn:microsoft.com/office/officeart/2005/8/layout/hList2"/>
    <dgm:cxn modelId="{7F8C126C-6633-4072-9747-D1308979C15B}" type="presOf" srcId="{AE4CA321-9AD1-49BF-B650-83B6EC8B0205}" destId="{DD018569-A7D9-4981-A279-8930CAA4EF51}" srcOrd="0" destOrd="1" presId="urn:microsoft.com/office/officeart/2005/8/layout/hList2"/>
    <dgm:cxn modelId="{649AA06C-2ADE-4CA0-9B13-DF6CED9F613A}" srcId="{B914ED12-33B8-49F2-9E95-200FF89A675C}" destId="{CC484509-FAF0-4612-9109-3B9E8CF84179}" srcOrd="4" destOrd="0" parTransId="{C9262799-8512-4389-90FD-5F202A3BAFF8}" sibTransId="{C6C27BF5-1009-4DF2-9E3F-F8DA71A1E759}"/>
    <dgm:cxn modelId="{8FF45B6D-BD67-49DE-8A0C-D281325E24C3}" type="presOf" srcId="{AC7EF8A9-29A5-452E-8964-4E78D5E54A31}" destId="{DD018569-A7D9-4981-A279-8930CAA4EF51}" srcOrd="0" destOrd="0" presId="urn:microsoft.com/office/officeart/2005/8/layout/hList2"/>
    <dgm:cxn modelId="{0754A56E-17DE-4A88-B8FB-639BE7D23CFB}" srcId="{98AFA470-3B8C-45A2-A092-1C3AB25C43A6}" destId="{FAE5A87F-0B66-4877-BD1D-415FD41CAB83}" srcOrd="0" destOrd="0" parTransId="{93B81262-9CB7-4541-87B7-2CBA7B16C1E6}" sibTransId="{61AB013E-689E-4129-ADF7-FD1EB4C95F55}"/>
    <dgm:cxn modelId="{A5671251-EB07-4C7C-8A07-0599367D6BCE}" type="presOf" srcId="{08BB5DBC-7CDF-4C16-8DAB-2A63C800176D}" destId="{DD018569-A7D9-4981-A279-8930CAA4EF51}" srcOrd="0" destOrd="2" presId="urn:microsoft.com/office/officeart/2005/8/layout/hList2"/>
    <dgm:cxn modelId="{247BA652-1367-43EE-986B-888BE276700A}" type="presOf" srcId="{6BC34665-E0B3-4530-9809-7C3988F5A691}" destId="{1FBB5AB6-E9DD-4E09-8549-1885187D0B45}" srcOrd="0" destOrd="2" presId="urn:microsoft.com/office/officeart/2005/8/layout/hList2"/>
    <dgm:cxn modelId="{44F27E54-3868-4AA0-882F-AB2BE1322110}" srcId="{EC098E2F-C1F0-4E9B-8ADD-F264367002ED}" destId="{B914ED12-33B8-49F2-9E95-200FF89A675C}" srcOrd="1" destOrd="0" parTransId="{17C39D20-1F5B-4554-8083-C7F996CA1E6D}" sibTransId="{69D63D30-6F57-4DA5-AC6C-96F896237FEE}"/>
    <dgm:cxn modelId="{46D09278-C9D1-44C1-ACA8-92E4825CDED8}" type="presOf" srcId="{565E4EC4-FEA1-43C8-A844-40581674B552}" destId="{1FBB5AB6-E9DD-4E09-8549-1885187D0B45}" srcOrd="0" destOrd="4" presId="urn:microsoft.com/office/officeart/2005/8/layout/hList2"/>
    <dgm:cxn modelId="{793B0E7D-FB88-4AA4-A99D-DC3E14E12A14}" type="presOf" srcId="{CC484509-FAF0-4612-9109-3B9E8CF84179}" destId="{DD018569-A7D9-4981-A279-8930CAA4EF51}" srcOrd="0" destOrd="4" presId="urn:microsoft.com/office/officeart/2005/8/layout/hList2"/>
    <dgm:cxn modelId="{F8239C7D-52D5-4FB2-8FC2-BBEC524F9F7F}" srcId="{5EE8187B-88B2-47F5-AEC8-3FB62799738C}" destId="{C372686D-2735-4357-AAFB-8090FE51A3F9}" srcOrd="2" destOrd="0" parTransId="{2DEBFE86-A117-4CCC-B63F-C666F43CE9A7}" sibTransId="{1C9F8EEB-9B20-404E-BE43-E5AFDA2FF0A3}"/>
    <dgm:cxn modelId="{3D967183-78F6-4264-B30B-350ECBC92467}" type="presOf" srcId="{A1EB253C-FD2B-4A26-84DB-7BC590852D8D}" destId="{1FBB5AB6-E9DD-4E09-8549-1885187D0B45}" srcOrd="0" destOrd="6" presId="urn:microsoft.com/office/officeart/2005/8/layout/hList2"/>
    <dgm:cxn modelId="{6537508C-0BEC-4772-9E83-3EEE80F930D2}" srcId="{5EE8187B-88B2-47F5-AEC8-3FB62799738C}" destId="{A7E23783-D051-4A94-84D7-77E0D5C29E91}" srcOrd="4" destOrd="0" parTransId="{92A77F38-6165-494D-935F-A4A0F51BA620}" sibTransId="{49276FA3-79D4-475A-92D6-AA94B97CB077}"/>
    <dgm:cxn modelId="{DC25C18D-28C4-42DC-A3B5-615B08B59624}" type="presOf" srcId="{5A473299-7E1C-430B-854D-FD2096064152}" destId="{D9366433-A8CE-4A50-9669-FD371EA90450}" srcOrd="0" destOrd="2" presId="urn:microsoft.com/office/officeart/2005/8/layout/hList2"/>
    <dgm:cxn modelId="{2467FA97-CA05-402C-B14D-D698FD2D38C8}" type="presOf" srcId="{4CDCD6D4-9D4D-41C9-AC45-678084B1F5CF}" destId="{3B4A181F-18A0-4034-94C3-FEB71A08F47A}" srcOrd="0" destOrd="0" presId="urn:microsoft.com/office/officeart/2005/8/layout/hList2"/>
    <dgm:cxn modelId="{015393A2-AA21-4F55-B295-8534D8C8178F}" type="presOf" srcId="{5EE8187B-88B2-47F5-AEC8-3FB62799738C}" destId="{09861999-E025-404B-90FE-2BE8EC12AF06}" srcOrd="0" destOrd="0" presId="urn:microsoft.com/office/officeart/2005/8/layout/hList2"/>
    <dgm:cxn modelId="{EC78C8A7-CD6B-4FA0-BAF6-6EEAD35B8E90}" type="presOf" srcId="{C3DAF4C2-5F95-4DEB-B833-22C62C944B43}" destId="{1FBB5AB6-E9DD-4E09-8549-1885187D0B45}" srcOrd="0" destOrd="8" presId="urn:microsoft.com/office/officeart/2005/8/layout/hList2"/>
    <dgm:cxn modelId="{0C96C9A7-F436-4B8C-820C-19753D9927E1}" type="presOf" srcId="{C372686D-2735-4357-AAFB-8090FE51A3F9}" destId="{EC87CFB3-A653-4F81-8145-5FE0881476F0}" srcOrd="0" destOrd="2" presId="urn:microsoft.com/office/officeart/2005/8/layout/hList2"/>
    <dgm:cxn modelId="{B98185A9-ECC4-4908-94C7-9CA901763E95}" type="presOf" srcId="{FAE5A87F-0B66-4877-BD1D-415FD41CAB83}" destId="{1FBB5AB6-E9DD-4E09-8549-1885187D0B45}" srcOrd="0" destOrd="0" presId="urn:microsoft.com/office/officeart/2005/8/layout/hList2"/>
    <dgm:cxn modelId="{A8B14FB2-ED48-47F0-92BD-5FB8FBE17220}" srcId="{98AFA470-3B8C-45A2-A092-1C3AB25C43A6}" destId="{5F367827-4836-424F-A01D-B4F508C76EB3}" srcOrd="7" destOrd="0" parTransId="{5CD8079E-4453-40B9-BD31-6BDECCBE6BA2}" sibTransId="{B7FB2459-307D-4321-85D0-865EA5433161}"/>
    <dgm:cxn modelId="{29D0F2B3-E455-4A4A-9338-E54E882770B6}" srcId="{B914ED12-33B8-49F2-9E95-200FF89A675C}" destId="{67563FF6-CD4A-4493-94A9-EDCEE7895978}" srcOrd="3" destOrd="0" parTransId="{0304BB81-2BC6-4BFF-874E-E1379E36FBF0}" sibTransId="{6E74E03B-2DFB-449A-BDC0-8BAE18F45B5D}"/>
    <dgm:cxn modelId="{147975B4-B3E9-42A2-BEA1-597EC9896977}" srcId="{4CDCD6D4-9D4D-41C9-AC45-678084B1F5CF}" destId="{928D4216-9454-42B1-AFD9-552E8F1E7D8D}" srcOrd="0" destOrd="0" parTransId="{8908568A-CB46-4920-83ED-6268BCAF44E7}" sibTransId="{348A11F6-CA7E-4984-BCF1-8FD78C353A5B}"/>
    <dgm:cxn modelId="{7EE714B8-9D63-4324-AD10-9946C9EEE3E4}" type="presOf" srcId="{8549A65B-518B-43A8-841B-3A2BCE63CB62}" destId="{EC87CFB3-A653-4F81-8145-5FE0881476F0}" srcOrd="0" destOrd="0" presId="urn:microsoft.com/office/officeart/2005/8/layout/hList2"/>
    <dgm:cxn modelId="{1BD3F2C0-A08A-4E76-B319-C7BA0FF64CF0}" type="presOf" srcId="{67563FF6-CD4A-4493-94A9-EDCEE7895978}" destId="{DD018569-A7D9-4981-A279-8930CAA4EF51}" srcOrd="0" destOrd="3" presId="urn:microsoft.com/office/officeart/2005/8/layout/hList2"/>
    <dgm:cxn modelId="{911656D4-2DB0-46D9-B594-A1F6386A5D68}" type="presOf" srcId="{9D6E8DF5-55BB-46BD-A07B-5F722B4E816E}" destId="{1FBB5AB6-E9DD-4E09-8549-1885187D0B45}" srcOrd="0" destOrd="1" presId="urn:microsoft.com/office/officeart/2005/8/layout/hList2"/>
    <dgm:cxn modelId="{045628D7-6DBF-465B-B0F9-4D68944D02F6}" type="presOf" srcId="{1AD2DD13-5686-4423-A7E7-109A614E73A9}" destId="{EC87CFB3-A653-4F81-8145-5FE0881476F0}" srcOrd="0" destOrd="3" presId="urn:microsoft.com/office/officeart/2005/8/layout/hList2"/>
    <dgm:cxn modelId="{F6BA82D9-07B8-45A3-B9E3-19CF849C6D0A}" type="presOf" srcId="{E2636F09-AC8D-44F2-8C9B-C8D695881004}" destId="{D9366433-A8CE-4A50-9669-FD371EA90450}" srcOrd="0" destOrd="1" presId="urn:microsoft.com/office/officeart/2005/8/layout/hList2"/>
    <dgm:cxn modelId="{A48E96DD-E6E6-4336-B48C-86523DECB13D}" type="presOf" srcId="{5F367827-4836-424F-A01D-B4F508C76EB3}" destId="{1FBB5AB6-E9DD-4E09-8549-1885187D0B45}" srcOrd="0" destOrd="7" presId="urn:microsoft.com/office/officeart/2005/8/layout/hList2"/>
    <dgm:cxn modelId="{556D97DF-B737-41A9-BDCD-90B33C34C981}" type="presOf" srcId="{98AFA470-3B8C-45A2-A092-1C3AB25C43A6}" destId="{61A92477-B557-46F4-B99E-D6CEA5C27782}" srcOrd="0" destOrd="0" presId="urn:microsoft.com/office/officeart/2005/8/layout/hList2"/>
    <dgm:cxn modelId="{A31B78E5-064C-4EE5-8F10-7066F0571461}" type="presOf" srcId="{EC098E2F-C1F0-4E9B-8ADD-F264367002ED}" destId="{2669B6F9-BCED-44F2-A9DF-CAC94041049A}" srcOrd="0" destOrd="0" presId="urn:microsoft.com/office/officeart/2005/8/layout/hList2"/>
    <dgm:cxn modelId="{4CF86FE8-C969-43FC-A635-4F0ABFE0E082}" srcId="{5EE8187B-88B2-47F5-AEC8-3FB62799738C}" destId="{8549A65B-518B-43A8-841B-3A2BCE63CB62}" srcOrd="0" destOrd="0" parTransId="{9E11D7C9-602A-4E15-ADA9-084D15F7952D}" sibTransId="{8C9BA171-95D1-4D44-BD96-BB2F2E25D1A2}"/>
    <dgm:cxn modelId="{974B99EA-912A-479E-98CF-61D1A2BC54E8}" srcId="{4CDCD6D4-9D4D-41C9-AC45-678084B1F5CF}" destId="{5A473299-7E1C-430B-854D-FD2096064152}" srcOrd="2" destOrd="0" parTransId="{75608004-9415-4315-B307-9251938F249E}" sibTransId="{81EE1CFA-4B18-45E8-B035-9E95AF8F2613}"/>
    <dgm:cxn modelId="{FCCFCDEB-1B3E-4A5E-BD60-59A70E5E0C68}" srcId="{B914ED12-33B8-49F2-9E95-200FF89A675C}" destId="{AC7EF8A9-29A5-452E-8964-4E78D5E54A31}" srcOrd="0" destOrd="0" parTransId="{A95E1208-8DB9-4C69-92C9-B085BD3153E1}" sibTransId="{AE33C92A-BAB8-4025-9D98-9C4B211F4543}"/>
    <dgm:cxn modelId="{ECBBDCF4-5A61-4B04-939F-9A042F9BED03}" srcId="{B914ED12-33B8-49F2-9E95-200FF89A675C}" destId="{08BB5DBC-7CDF-4C16-8DAB-2A63C800176D}" srcOrd="2" destOrd="0" parTransId="{D72A1FB0-21BE-498F-9285-9ABF14D97ED7}" sibTransId="{92695432-8080-4E49-881A-9E4809D9399F}"/>
    <dgm:cxn modelId="{774112F5-7FE4-4975-B96D-D44A1B1FBDA5}" srcId="{98AFA470-3B8C-45A2-A092-1C3AB25C43A6}" destId="{3F205687-067B-4121-A25E-D3156BF0DAAF}" srcOrd="5" destOrd="0" parTransId="{75899B16-2E40-4392-AE13-B121EB1E6EB0}" sibTransId="{AD749020-7F58-4FC3-A0A6-25376F491BF3}"/>
    <dgm:cxn modelId="{5D27FCF8-1927-4B84-8862-27A86B3ECE89}" srcId="{98AFA470-3B8C-45A2-A092-1C3AB25C43A6}" destId="{9D6E8DF5-55BB-46BD-A07B-5F722B4E816E}" srcOrd="1" destOrd="0" parTransId="{6C09D1E8-BD26-4618-9D12-E7A29FF5C2B2}" sibTransId="{9035A418-12CB-4A70-AF92-B6D93E2B7F14}"/>
    <dgm:cxn modelId="{9AFE2BF9-D22D-44BD-A5FB-C1DA55DC354B}" srcId="{98AFA470-3B8C-45A2-A092-1C3AB25C43A6}" destId="{C3DAF4C2-5F95-4DEB-B833-22C62C944B43}" srcOrd="8" destOrd="0" parTransId="{1FA053B8-6C5D-4464-AED3-3F1D14545381}" sibTransId="{A9DB5613-FD6F-4C38-BFCC-0FE8AD759CB2}"/>
    <dgm:cxn modelId="{5BC258FA-F68B-468B-A9F7-DD7C4F3817D8}" type="presOf" srcId="{F5FCED5B-433F-4F00-A367-8ACF2BAAF4F3}" destId="{D9366433-A8CE-4A50-9669-FD371EA90450}" srcOrd="0" destOrd="3" presId="urn:microsoft.com/office/officeart/2005/8/layout/hList2"/>
    <dgm:cxn modelId="{EA3E63FB-45D7-4ECC-815E-EC7582B15D05}" srcId="{EC098E2F-C1F0-4E9B-8ADD-F264367002ED}" destId="{5EE8187B-88B2-47F5-AEC8-3FB62799738C}" srcOrd="2" destOrd="0" parTransId="{30192E06-B61A-4436-9BE3-5B8FB0851C3D}" sibTransId="{A9C4A0C9-AC5F-4C75-8554-A845FA1CE99E}"/>
    <dgm:cxn modelId="{56550EFC-749B-413F-87BA-4F16F60F24F0}" srcId="{B914ED12-33B8-49F2-9E95-200FF89A675C}" destId="{AE4CA321-9AD1-49BF-B650-83B6EC8B0205}" srcOrd="1" destOrd="0" parTransId="{AB60F0DC-4F5F-44E9-A939-C5C5585B244A}" sibTransId="{907C8F76-4712-42B1-AFE0-F8578CEB7EE5}"/>
    <dgm:cxn modelId="{FC18AEB8-D14E-44E5-BD20-447E3AB3341C}" type="presParOf" srcId="{2669B6F9-BCED-44F2-A9DF-CAC94041049A}" destId="{9921C948-45F8-4019-A55A-0AC5E11ECBE7}" srcOrd="0" destOrd="0" presId="urn:microsoft.com/office/officeart/2005/8/layout/hList2"/>
    <dgm:cxn modelId="{6593EC61-C517-4FCB-A5CD-89DA882C1594}" type="presParOf" srcId="{9921C948-45F8-4019-A55A-0AC5E11ECBE7}" destId="{0D84EE52-192A-4CE1-B2E7-510AD7501E3C}" srcOrd="0" destOrd="0" presId="urn:microsoft.com/office/officeart/2005/8/layout/hList2"/>
    <dgm:cxn modelId="{79644312-418F-49A0-82EC-AC1D3E21AF12}" type="presParOf" srcId="{9921C948-45F8-4019-A55A-0AC5E11ECBE7}" destId="{1FBB5AB6-E9DD-4E09-8549-1885187D0B45}" srcOrd="1" destOrd="0" presId="urn:microsoft.com/office/officeart/2005/8/layout/hList2"/>
    <dgm:cxn modelId="{185A945D-17FE-4432-AEB7-7AA940B76B92}" type="presParOf" srcId="{9921C948-45F8-4019-A55A-0AC5E11ECBE7}" destId="{61A92477-B557-46F4-B99E-D6CEA5C27782}" srcOrd="2" destOrd="0" presId="urn:microsoft.com/office/officeart/2005/8/layout/hList2"/>
    <dgm:cxn modelId="{B66A8C83-14D9-41BD-9C10-EFDCD61F6CEF}" type="presParOf" srcId="{2669B6F9-BCED-44F2-A9DF-CAC94041049A}" destId="{1B08DE8C-F0E9-42B9-89E0-0BF7503E2FB4}" srcOrd="1" destOrd="0" presId="urn:microsoft.com/office/officeart/2005/8/layout/hList2"/>
    <dgm:cxn modelId="{73494133-05F0-49BE-9DA3-AC095D20BA01}" type="presParOf" srcId="{2669B6F9-BCED-44F2-A9DF-CAC94041049A}" destId="{165D46A7-F997-4016-BA28-209750F20EF1}" srcOrd="2" destOrd="0" presId="urn:microsoft.com/office/officeart/2005/8/layout/hList2"/>
    <dgm:cxn modelId="{0F1E8173-C56D-4F98-BA6C-684514722E6C}" type="presParOf" srcId="{165D46A7-F997-4016-BA28-209750F20EF1}" destId="{F29E6407-D533-4425-911B-B93BF8276DE8}" srcOrd="0" destOrd="0" presId="urn:microsoft.com/office/officeart/2005/8/layout/hList2"/>
    <dgm:cxn modelId="{A6AA3730-245B-4964-907A-15A30208BD31}" type="presParOf" srcId="{165D46A7-F997-4016-BA28-209750F20EF1}" destId="{DD018569-A7D9-4981-A279-8930CAA4EF51}" srcOrd="1" destOrd="0" presId="urn:microsoft.com/office/officeart/2005/8/layout/hList2"/>
    <dgm:cxn modelId="{857DFFBE-0B8F-4B4D-94C8-7530122F92D8}" type="presParOf" srcId="{165D46A7-F997-4016-BA28-209750F20EF1}" destId="{706029E8-8F4A-4DFE-BC9F-92564C377589}" srcOrd="2" destOrd="0" presId="urn:microsoft.com/office/officeart/2005/8/layout/hList2"/>
    <dgm:cxn modelId="{2A778F03-7F5D-431C-A64A-1B22DF5B6AFA}" type="presParOf" srcId="{2669B6F9-BCED-44F2-A9DF-CAC94041049A}" destId="{482F8B2F-940B-491D-8BE0-3D8EE5CF04AD}" srcOrd="3" destOrd="0" presId="urn:microsoft.com/office/officeart/2005/8/layout/hList2"/>
    <dgm:cxn modelId="{53C1924B-0EE0-41A0-8133-2D8CAD863469}" type="presParOf" srcId="{2669B6F9-BCED-44F2-A9DF-CAC94041049A}" destId="{5F8E6528-D4AA-470A-98A2-99A47E361BD0}" srcOrd="4" destOrd="0" presId="urn:microsoft.com/office/officeart/2005/8/layout/hList2"/>
    <dgm:cxn modelId="{E52ED80F-1580-4ED0-85FB-D31D954AAE75}" type="presParOf" srcId="{5F8E6528-D4AA-470A-98A2-99A47E361BD0}" destId="{4B0843A8-2447-45F9-ACB1-66393685499E}" srcOrd="0" destOrd="0" presId="urn:microsoft.com/office/officeart/2005/8/layout/hList2"/>
    <dgm:cxn modelId="{743A839D-E0E0-454B-9AAA-D0DDB05ECF10}" type="presParOf" srcId="{5F8E6528-D4AA-470A-98A2-99A47E361BD0}" destId="{EC87CFB3-A653-4F81-8145-5FE0881476F0}" srcOrd="1" destOrd="0" presId="urn:microsoft.com/office/officeart/2005/8/layout/hList2"/>
    <dgm:cxn modelId="{A889EC6E-FD95-4E02-B484-087EA13D2BBF}" type="presParOf" srcId="{5F8E6528-D4AA-470A-98A2-99A47E361BD0}" destId="{09861999-E025-404B-90FE-2BE8EC12AF06}" srcOrd="2" destOrd="0" presId="urn:microsoft.com/office/officeart/2005/8/layout/hList2"/>
    <dgm:cxn modelId="{828244BE-9E98-44ED-8A24-19ED4EC8F814}" type="presParOf" srcId="{2669B6F9-BCED-44F2-A9DF-CAC94041049A}" destId="{4E10E227-64A9-4FB3-BE2D-DD75D192AA9A}" srcOrd="5" destOrd="0" presId="urn:microsoft.com/office/officeart/2005/8/layout/hList2"/>
    <dgm:cxn modelId="{721E00F7-8598-4D70-867C-33618E533F33}" type="presParOf" srcId="{2669B6F9-BCED-44F2-A9DF-CAC94041049A}" destId="{1D6A5C23-A0B3-42DD-A50E-D722E52E2D0D}" srcOrd="6" destOrd="0" presId="urn:microsoft.com/office/officeart/2005/8/layout/hList2"/>
    <dgm:cxn modelId="{6A8A3848-1F1D-4368-8A44-B2139294B29A}" type="presParOf" srcId="{1D6A5C23-A0B3-42DD-A50E-D722E52E2D0D}" destId="{89356B3F-301E-473F-9811-3B49481713EB}" srcOrd="0" destOrd="0" presId="urn:microsoft.com/office/officeart/2005/8/layout/hList2"/>
    <dgm:cxn modelId="{3496F9CA-3A48-4982-90A8-52B33B079ADC}" type="presParOf" srcId="{1D6A5C23-A0B3-42DD-A50E-D722E52E2D0D}" destId="{D9366433-A8CE-4A50-9669-FD371EA90450}" srcOrd="1" destOrd="0" presId="urn:microsoft.com/office/officeart/2005/8/layout/hList2"/>
    <dgm:cxn modelId="{5E58C43E-5D9F-4906-BED1-45BCBF939BE4}" type="presParOf" srcId="{1D6A5C23-A0B3-42DD-A50E-D722E52E2D0D}" destId="{3B4A181F-18A0-4034-94C3-FEB71A08F47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E249A-E203-42D0-9183-692565E8C5B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32ED1-4A43-484B-BC93-24A3BB06DAD5}">
      <dgm:prSet phldrT="[Text]"/>
      <dgm:spPr>
        <a:solidFill>
          <a:srgbClr val="00B4AA"/>
        </a:solidFill>
      </dgm:spPr>
      <dgm:t>
        <a:bodyPr/>
        <a:lstStyle/>
        <a:p>
          <a:r>
            <a:rPr lang="en-US" dirty="0"/>
            <a:t>Insurance Market </a:t>
          </a:r>
        </a:p>
      </dgm:t>
    </dgm:pt>
    <dgm:pt modelId="{D8384923-2B2A-4D2C-B4B7-D4915875EE72}" type="parTrans" cxnId="{01111DA6-7F7D-4DE2-B6C0-AFA43373C91E}">
      <dgm:prSet/>
      <dgm:spPr/>
      <dgm:t>
        <a:bodyPr/>
        <a:lstStyle/>
        <a:p>
          <a:endParaRPr lang="en-US"/>
        </a:p>
      </dgm:t>
    </dgm:pt>
    <dgm:pt modelId="{0705B367-0C42-41B6-8066-D3C76608C50D}" type="sibTrans" cxnId="{01111DA6-7F7D-4DE2-B6C0-AFA43373C91E}">
      <dgm:prSet/>
      <dgm:spPr>
        <a:solidFill>
          <a:srgbClr val="00B4AA"/>
        </a:solidFill>
        <a:ln>
          <a:solidFill>
            <a:srgbClr val="00B4AA"/>
          </a:solidFill>
        </a:ln>
      </dgm:spPr>
      <dgm:t>
        <a:bodyPr/>
        <a:lstStyle/>
        <a:p>
          <a:endParaRPr lang="en-US"/>
        </a:p>
      </dgm:t>
    </dgm:pt>
    <dgm:pt modelId="{4E8F0565-6201-49B6-BD5E-925C1F2C2662}">
      <dgm:prSet phldrT="[Text]"/>
      <dgm:spPr>
        <a:solidFill>
          <a:srgbClr val="00B4AA"/>
        </a:solidFill>
      </dgm:spPr>
      <dgm:t>
        <a:bodyPr/>
        <a:lstStyle/>
        <a:p>
          <a:r>
            <a:rPr lang="en-US" dirty="0"/>
            <a:t>Claims</a:t>
          </a:r>
        </a:p>
      </dgm:t>
    </dgm:pt>
    <dgm:pt modelId="{89C864B3-BA84-49AF-8387-D27A503D48D9}" type="parTrans" cxnId="{B02D2A1D-8A7D-4E6A-8A83-5E9E79EBFFA1}">
      <dgm:prSet/>
      <dgm:spPr/>
      <dgm:t>
        <a:bodyPr/>
        <a:lstStyle/>
        <a:p>
          <a:endParaRPr lang="en-US"/>
        </a:p>
      </dgm:t>
    </dgm:pt>
    <dgm:pt modelId="{B1D20F2F-A698-4489-8041-AB33AA4A75A8}" type="sibTrans" cxnId="{B02D2A1D-8A7D-4E6A-8A83-5E9E79EBFFA1}">
      <dgm:prSet/>
      <dgm:spPr/>
      <dgm:t>
        <a:bodyPr/>
        <a:lstStyle/>
        <a:p>
          <a:endParaRPr lang="en-US"/>
        </a:p>
      </dgm:t>
    </dgm:pt>
    <dgm:pt modelId="{648DDE00-B2A7-41C5-BF4E-84FB3B73D90F}">
      <dgm:prSet phldrT="[Text]"/>
      <dgm:spPr>
        <a:solidFill>
          <a:srgbClr val="00B4AA"/>
        </a:solidFill>
      </dgm:spPr>
      <dgm:t>
        <a:bodyPr/>
        <a:lstStyle/>
        <a:p>
          <a:r>
            <a:rPr lang="en-US" dirty="0"/>
            <a:t>Exclusions</a:t>
          </a:r>
        </a:p>
      </dgm:t>
    </dgm:pt>
    <dgm:pt modelId="{9798C9B1-4643-466B-8A6E-58B27BC4D64E}" type="parTrans" cxnId="{1FC1976D-ECC5-4217-A878-A897981AEE83}">
      <dgm:prSet/>
      <dgm:spPr/>
      <dgm:t>
        <a:bodyPr/>
        <a:lstStyle/>
        <a:p>
          <a:endParaRPr lang="en-US"/>
        </a:p>
      </dgm:t>
    </dgm:pt>
    <dgm:pt modelId="{7810A5D8-70D0-43E5-97AA-90C742F79CD0}" type="sibTrans" cxnId="{1FC1976D-ECC5-4217-A878-A897981AEE83}">
      <dgm:prSet/>
      <dgm:spPr/>
      <dgm:t>
        <a:bodyPr/>
        <a:lstStyle/>
        <a:p>
          <a:endParaRPr lang="en-US"/>
        </a:p>
      </dgm:t>
    </dgm:pt>
    <dgm:pt modelId="{CE5C7C8E-EA3A-4522-BAE1-32180EF32BF2}">
      <dgm:prSet phldrT="[Text]"/>
      <dgm:spPr>
        <a:solidFill>
          <a:srgbClr val="00B4AA"/>
        </a:solidFill>
      </dgm:spPr>
      <dgm:t>
        <a:bodyPr/>
        <a:lstStyle/>
        <a:p>
          <a:r>
            <a:rPr lang="en-US" dirty="0"/>
            <a:t>Policy Language</a:t>
          </a:r>
        </a:p>
      </dgm:t>
    </dgm:pt>
    <dgm:pt modelId="{C6473323-E30E-459F-8511-D9EBE652B642}" type="parTrans" cxnId="{AB7681C2-8D24-4A4C-BAD9-0969AF2EDEC2}">
      <dgm:prSet/>
      <dgm:spPr/>
      <dgm:t>
        <a:bodyPr/>
        <a:lstStyle/>
        <a:p>
          <a:endParaRPr lang="en-US"/>
        </a:p>
      </dgm:t>
    </dgm:pt>
    <dgm:pt modelId="{35D5FE53-DE0F-4366-98E3-57F4FCBE21EB}" type="sibTrans" cxnId="{AB7681C2-8D24-4A4C-BAD9-0969AF2EDEC2}">
      <dgm:prSet/>
      <dgm:spPr/>
      <dgm:t>
        <a:bodyPr/>
        <a:lstStyle/>
        <a:p>
          <a:endParaRPr lang="en-US"/>
        </a:p>
      </dgm:t>
    </dgm:pt>
    <dgm:pt modelId="{52938165-2DED-49F0-815A-981A2883498A}" type="pres">
      <dgm:prSet presAssocID="{91EE249A-E203-42D0-9183-692565E8C5B2}" presName="cycle" presStyleCnt="0">
        <dgm:presLayoutVars>
          <dgm:dir/>
          <dgm:resizeHandles val="exact"/>
        </dgm:presLayoutVars>
      </dgm:prSet>
      <dgm:spPr/>
    </dgm:pt>
    <dgm:pt modelId="{E5BA1260-40A5-4FBD-B13F-F13FB80C9AEE}" type="pres">
      <dgm:prSet presAssocID="{06832ED1-4A43-484B-BC93-24A3BB06DAD5}" presName="node" presStyleLbl="node1" presStyleIdx="0" presStyleCnt="4">
        <dgm:presLayoutVars>
          <dgm:bulletEnabled val="1"/>
        </dgm:presLayoutVars>
      </dgm:prSet>
      <dgm:spPr/>
    </dgm:pt>
    <dgm:pt modelId="{A9DE2F7F-20CD-4103-B2FE-275403F6A9FE}" type="pres">
      <dgm:prSet presAssocID="{06832ED1-4A43-484B-BC93-24A3BB06DAD5}" presName="spNode" presStyleCnt="0"/>
      <dgm:spPr/>
    </dgm:pt>
    <dgm:pt modelId="{56BAD3FC-EDA9-432B-AC53-A272767000F6}" type="pres">
      <dgm:prSet presAssocID="{0705B367-0C42-41B6-8066-D3C76608C50D}" presName="sibTrans" presStyleLbl="sibTrans1D1" presStyleIdx="0" presStyleCnt="4"/>
      <dgm:spPr/>
    </dgm:pt>
    <dgm:pt modelId="{09D67CF1-80EB-4934-81FE-28B1D2F4DDB3}" type="pres">
      <dgm:prSet presAssocID="{4E8F0565-6201-49B6-BD5E-925C1F2C2662}" presName="node" presStyleLbl="node1" presStyleIdx="1" presStyleCnt="4">
        <dgm:presLayoutVars>
          <dgm:bulletEnabled val="1"/>
        </dgm:presLayoutVars>
      </dgm:prSet>
      <dgm:spPr/>
    </dgm:pt>
    <dgm:pt modelId="{2C2068AF-7CFE-4F7F-9AE6-B8FFCC33C82D}" type="pres">
      <dgm:prSet presAssocID="{4E8F0565-6201-49B6-BD5E-925C1F2C2662}" presName="spNode" presStyleCnt="0"/>
      <dgm:spPr/>
    </dgm:pt>
    <dgm:pt modelId="{D1C62F88-FFA4-4F8C-8C0A-B6DC1B356743}" type="pres">
      <dgm:prSet presAssocID="{B1D20F2F-A698-4489-8041-AB33AA4A75A8}" presName="sibTrans" presStyleLbl="sibTrans1D1" presStyleIdx="1" presStyleCnt="4"/>
      <dgm:spPr/>
    </dgm:pt>
    <dgm:pt modelId="{B699D9DD-7640-4D2B-80D4-2D7A729A5746}" type="pres">
      <dgm:prSet presAssocID="{648DDE00-B2A7-41C5-BF4E-84FB3B73D90F}" presName="node" presStyleLbl="node1" presStyleIdx="2" presStyleCnt="4">
        <dgm:presLayoutVars>
          <dgm:bulletEnabled val="1"/>
        </dgm:presLayoutVars>
      </dgm:prSet>
      <dgm:spPr/>
    </dgm:pt>
    <dgm:pt modelId="{21A64E89-98CA-4F21-95A7-E23DE43D4FB8}" type="pres">
      <dgm:prSet presAssocID="{648DDE00-B2A7-41C5-BF4E-84FB3B73D90F}" presName="spNode" presStyleCnt="0"/>
      <dgm:spPr/>
    </dgm:pt>
    <dgm:pt modelId="{D1CC1E74-D8A8-4B9E-938B-7EF039C1F82E}" type="pres">
      <dgm:prSet presAssocID="{7810A5D8-70D0-43E5-97AA-90C742F79CD0}" presName="sibTrans" presStyleLbl="sibTrans1D1" presStyleIdx="2" presStyleCnt="4"/>
      <dgm:spPr/>
    </dgm:pt>
    <dgm:pt modelId="{2CB844DD-AF1E-4D6B-BFAA-FF7294500B1B}" type="pres">
      <dgm:prSet presAssocID="{CE5C7C8E-EA3A-4522-BAE1-32180EF32BF2}" presName="node" presStyleLbl="node1" presStyleIdx="3" presStyleCnt="4">
        <dgm:presLayoutVars>
          <dgm:bulletEnabled val="1"/>
        </dgm:presLayoutVars>
      </dgm:prSet>
      <dgm:spPr/>
    </dgm:pt>
    <dgm:pt modelId="{00DF1F4D-7BF9-4842-8811-34B7B93AE8DE}" type="pres">
      <dgm:prSet presAssocID="{CE5C7C8E-EA3A-4522-BAE1-32180EF32BF2}" presName="spNode" presStyleCnt="0"/>
      <dgm:spPr/>
    </dgm:pt>
    <dgm:pt modelId="{30E1D934-7A85-4DD3-A4C6-6D3737D50D82}" type="pres">
      <dgm:prSet presAssocID="{35D5FE53-DE0F-4366-98E3-57F4FCBE21EB}" presName="sibTrans" presStyleLbl="sibTrans1D1" presStyleIdx="3" presStyleCnt="4"/>
      <dgm:spPr/>
    </dgm:pt>
  </dgm:ptLst>
  <dgm:cxnLst>
    <dgm:cxn modelId="{3B9C130D-B593-4B69-B103-C44CCFACA2FB}" type="presOf" srcId="{0705B367-0C42-41B6-8066-D3C76608C50D}" destId="{56BAD3FC-EDA9-432B-AC53-A272767000F6}" srcOrd="0" destOrd="0" presId="urn:microsoft.com/office/officeart/2005/8/layout/cycle6"/>
    <dgm:cxn modelId="{B02D2A1D-8A7D-4E6A-8A83-5E9E79EBFFA1}" srcId="{91EE249A-E203-42D0-9183-692565E8C5B2}" destId="{4E8F0565-6201-49B6-BD5E-925C1F2C2662}" srcOrd="1" destOrd="0" parTransId="{89C864B3-BA84-49AF-8387-D27A503D48D9}" sibTransId="{B1D20F2F-A698-4489-8041-AB33AA4A75A8}"/>
    <dgm:cxn modelId="{2805BB44-0CB7-497B-BB16-32F68F3484E0}" type="presOf" srcId="{35D5FE53-DE0F-4366-98E3-57F4FCBE21EB}" destId="{30E1D934-7A85-4DD3-A4C6-6D3737D50D82}" srcOrd="0" destOrd="0" presId="urn:microsoft.com/office/officeart/2005/8/layout/cycle6"/>
    <dgm:cxn modelId="{3F805C6D-1EF7-4909-950E-CC81635CFE23}" type="presOf" srcId="{4E8F0565-6201-49B6-BD5E-925C1F2C2662}" destId="{09D67CF1-80EB-4934-81FE-28B1D2F4DDB3}" srcOrd="0" destOrd="0" presId="urn:microsoft.com/office/officeart/2005/8/layout/cycle6"/>
    <dgm:cxn modelId="{1FC1976D-ECC5-4217-A878-A897981AEE83}" srcId="{91EE249A-E203-42D0-9183-692565E8C5B2}" destId="{648DDE00-B2A7-41C5-BF4E-84FB3B73D90F}" srcOrd="2" destOrd="0" parTransId="{9798C9B1-4643-466B-8A6E-58B27BC4D64E}" sibTransId="{7810A5D8-70D0-43E5-97AA-90C742F79CD0}"/>
    <dgm:cxn modelId="{B921B98B-DFF0-4941-882A-34340495D34C}" type="presOf" srcId="{648DDE00-B2A7-41C5-BF4E-84FB3B73D90F}" destId="{B699D9DD-7640-4D2B-80D4-2D7A729A5746}" srcOrd="0" destOrd="0" presId="urn:microsoft.com/office/officeart/2005/8/layout/cycle6"/>
    <dgm:cxn modelId="{EEE1D2A1-859E-45B0-8654-2157A5B9FCAF}" type="presOf" srcId="{B1D20F2F-A698-4489-8041-AB33AA4A75A8}" destId="{D1C62F88-FFA4-4F8C-8C0A-B6DC1B356743}" srcOrd="0" destOrd="0" presId="urn:microsoft.com/office/officeart/2005/8/layout/cycle6"/>
    <dgm:cxn modelId="{07E1C9A4-3C51-403B-A426-4063A4064CFF}" type="presOf" srcId="{06832ED1-4A43-484B-BC93-24A3BB06DAD5}" destId="{E5BA1260-40A5-4FBD-B13F-F13FB80C9AEE}" srcOrd="0" destOrd="0" presId="urn:microsoft.com/office/officeart/2005/8/layout/cycle6"/>
    <dgm:cxn modelId="{01111DA6-7F7D-4DE2-B6C0-AFA43373C91E}" srcId="{91EE249A-E203-42D0-9183-692565E8C5B2}" destId="{06832ED1-4A43-484B-BC93-24A3BB06DAD5}" srcOrd="0" destOrd="0" parTransId="{D8384923-2B2A-4D2C-B4B7-D4915875EE72}" sibTransId="{0705B367-0C42-41B6-8066-D3C76608C50D}"/>
    <dgm:cxn modelId="{781C11BF-CADF-46CE-834E-33CAF5F21211}" type="presOf" srcId="{91EE249A-E203-42D0-9183-692565E8C5B2}" destId="{52938165-2DED-49F0-815A-981A2883498A}" srcOrd="0" destOrd="0" presId="urn:microsoft.com/office/officeart/2005/8/layout/cycle6"/>
    <dgm:cxn modelId="{AB7681C2-8D24-4A4C-BAD9-0969AF2EDEC2}" srcId="{91EE249A-E203-42D0-9183-692565E8C5B2}" destId="{CE5C7C8E-EA3A-4522-BAE1-32180EF32BF2}" srcOrd="3" destOrd="0" parTransId="{C6473323-E30E-459F-8511-D9EBE652B642}" sibTransId="{35D5FE53-DE0F-4366-98E3-57F4FCBE21EB}"/>
    <dgm:cxn modelId="{FEA4BAD7-C6BD-47BD-8482-03A21190FDCE}" type="presOf" srcId="{7810A5D8-70D0-43E5-97AA-90C742F79CD0}" destId="{D1CC1E74-D8A8-4B9E-938B-7EF039C1F82E}" srcOrd="0" destOrd="0" presId="urn:microsoft.com/office/officeart/2005/8/layout/cycle6"/>
    <dgm:cxn modelId="{835787FC-1C9E-43B5-810D-9A0EDC91AEE4}" type="presOf" srcId="{CE5C7C8E-EA3A-4522-BAE1-32180EF32BF2}" destId="{2CB844DD-AF1E-4D6B-BFAA-FF7294500B1B}" srcOrd="0" destOrd="0" presId="urn:microsoft.com/office/officeart/2005/8/layout/cycle6"/>
    <dgm:cxn modelId="{64C823F4-8B4A-484A-AD7F-38B8D88D2452}" type="presParOf" srcId="{52938165-2DED-49F0-815A-981A2883498A}" destId="{E5BA1260-40A5-4FBD-B13F-F13FB80C9AEE}" srcOrd="0" destOrd="0" presId="urn:microsoft.com/office/officeart/2005/8/layout/cycle6"/>
    <dgm:cxn modelId="{835F8C44-35E9-4187-8720-6661A048ACBA}" type="presParOf" srcId="{52938165-2DED-49F0-815A-981A2883498A}" destId="{A9DE2F7F-20CD-4103-B2FE-275403F6A9FE}" srcOrd="1" destOrd="0" presId="urn:microsoft.com/office/officeart/2005/8/layout/cycle6"/>
    <dgm:cxn modelId="{EA1D5FB1-DE03-4AED-8394-335673CA3D8F}" type="presParOf" srcId="{52938165-2DED-49F0-815A-981A2883498A}" destId="{56BAD3FC-EDA9-432B-AC53-A272767000F6}" srcOrd="2" destOrd="0" presId="urn:microsoft.com/office/officeart/2005/8/layout/cycle6"/>
    <dgm:cxn modelId="{706B10BB-9105-42A9-A012-B1D018BA1E12}" type="presParOf" srcId="{52938165-2DED-49F0-815A-981A2883498A}" destId="{09D67CF1-80EB-4934-81FE-28B1D2F4DDB3}" srcOrd="3" destOrd="0" presId="urn:microsoft.com/office/officeart/2005/8/layout/cycle6"/>
    <dgm:cxn modelId="{5BCAFEAC-E75D-4F66-9BBD-D83DD16CB2C8}" type="presParOf" srcId="{52938165-2DED-49F0-815A-981A2883498A}" destId="{2C2068AF-7CFE-4F7F-9AE6-B8FFCC33C82D}" srcOrd="4" destOrd="0" presId="urn:microsoft.com/office/officeart/2005/8/layout/cycle6"/>
    <dgm:cxn modelId="{08912C86-13B9-4E0E-989D-B9D40912A9A9}" type="presParOf" srcId="{52938165-2DED-49F0-815A-981A2883498A}" destId="{D1C62F88-FFA4-4F8C-8C0A-B6DC1B356743}" srcOrd="5" destOrd="0" presId="urn:microsoft.com/office/officeart/2005/8/layout/cycle6"/>
    <dgm:cxn modelId="{35C0404D-C760-4A86-8A75-ABFFC600CB98}" type="presParOf" srcId="{52938165-2DED-49F0-815A-981A2883498A}" destId="{B699D9DD-7640-4D2B-80D4-2D7A729A5746}" srcOrd="6" destOrd="0" presId="urn:microsoft.com/office/officeart/2005/8/layout/cycle6"/>
    <dgm:cxn modelId="{11A259E5-B80B-479E-B095-893113D07C27}" type="presParOf" srcId="{52938165-2DED-49F0-815A-981A2883498A}" destId="{21A64E89-98CA-4F21-95A7-E23DE43D4FB8}" srcOrd="7" destOrd="0" presId="urn:microsoft.com/office/officeart/2005/8/layout/cycle6"/>
    <dgm:cxn modelId="{FFCB01B5-CBA4-41C0-B6C6-E96E36624F35}" type="presParOf" srcId="{52938165-2DED-49F0-815A-981A2883498A}" destId="{D1CC1E74-D8A8-4B9E-938B-7EF039C1F82E}" srcOrd="8" destOrd="0" presId="urn:microsoft.com/office/officeart/2005/8/layout/cycle6"/>
    <dgm:cxn modelId="{CFCA26DC-99CD-4D0A-AC23-8215FE46B3FC}" type="presParOf" srcId="{52938165-2DED-49F0-815A-981A2883498A}" destId="{2CB844DD-AF1E-4D6B-BFAA-FF7294500B1B}" srcOrd="9" destOrd="0" presId="urn:microsoft.com/office/officeart/2005/8/layout/cycle6"/>
    <dgm:cxn modelId="{AA5D3AB1-0804-49D7-BAFA-45E81DFAD13A}" type="presParOf" srcId="{52938165-2DED-49F0-815A-981A2883498A}" destId="{00DF1F4D-7BF9-4842-8811-34B7B93AE8DE}" srcOrd="10" destOrd="0" presId="urn:microsoft.com/office/officeart/2005/8/layout/cycle6"/>
    <dgm:cxn modelId="{3A61E9AB-152E-4084-839B-466704D8B561}" type="presParOf" srcId="{52938165-2DED-49F0-815A-981A2883498A}" destId="{30E1D934-7A85-4DD3-A4C6-6D3737D50D8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2477-B557-46F4-B99E-D6CEA5C27782}">
      <dsp:nvSpPr>
        <dsp:cNvPr id="0" name=""/>
        <dsp:cNvSpPr/>
      </dsp:nvSpPr>
      <dsp:spPr>
        <a:xfrm rot="16200000">
          <a:off x="-1788645" y="2764373"/>
          <a:ext cx="4225459" cy="3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2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Revenue Loss</a:t>
          </a:r>
        </a:p>
      </dsp:txBody>
      <dsp:txXfrm>
        <a:off x="-1788645" y="2764373"/>
        <a:ext cx="4225459" cy="348411"/>
      </dsp:txXfrm>
    </dsp:sp>
    <dsp:sp modelId="{1FBB5AB6-E9DD-4E09-8549-1885187D0B45}">
      <dsp:nvSpPr>
        <dsp:cNvPr id="0" name=""/>
        <dsp:cNvSpPr/>
      </dsp:nvSpPr>
      <dsp:spPr>
        <a:xfrm>
          <a:off x="524562" y="851329"/>
          <a:ext cx="1735460" cy="4111541"/>
        </a:xfrm>
        <a:prstGeom prst="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07280" rIns="64008" bIns="6400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Governmental required shutdown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Inability to obtain raw materials, supplies, or to ship product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Lack of business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/>
            <a:t>Inability to produce due to required decrease in employees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400" kern="1200" dirty="0"/>
        </a:p>
      </dsp:txBody>
      <dsp:txXfrm>
        <a:off x="524562" y="851329"/>
        <a:ext cx="1735460" cy="4111541"/>
      </dsp:txXfrm>
    </dsp:sp>
    <dsp:sp modelId="{0D84EE52-192A-4CE1-B2E7-510AD7501E3C}">
      <dsp:nvSpPr>
        <dsp:cNvPr id="0" name=""/>
        <dsp:cNvSpPr/>
      </dsp:nvSpPr>
      <dsp:spPr>
        <a:xfrm>
          <a:off x="1033458" y="982398"/>
          <a:ext cx="696823" cy="6968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029E8-8F4A-4DFE-BC9F-92564C377589}">
      <dsp:nvSpPr>
        <dsp:cNvPr id="0" name=""/>
        <dsp:cNvSpPr/>
      </dsp:nvSpPr>
      <dsp:spPr>
        <a:xfrm rot="16200000">
          <a:off x="651439" y="2764373"/>
          <a:ext cx="4225459" cy="3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2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Property Damage</a:t>
          </a:r>
        </a:p>
      </dsp:txBody>
      <dsp:txXfrm>
        <a:off x="651439" y="2764373"/>
        <a:ext cx="4225459" cy="348411"/>
      </dsp:txXfrm>
    </dsp:sp>
    <dsp:sp modelId="{DD018569-A7D9-4981-A279-8930CAA4EF51}">
      <dsp:nvSpPr>
        <dsp:cNvPr id="0" name=""/>
        <dsp:cNvSpPr/>
      </dsp:nvSpPr>
      <dsp:spPr>
        <a:xfrm>
          <a:off x="2887005" y="881182"/>
          <a:ext cx="1735460" cy="4114794"/>
        </a:xfrm>
        <a:prstGeom prst="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728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Actual presence of virus on site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Decontamination and cleanup</a:t>
          </a:r>
        </a:p>
      </dsp:txBody>
      <dsp:txXfrm>
        <a:off x="2887005" y="881182"/>
        <a:ext cx="1735460" cy="4114794"/>
      </dsp:txXfrm>
    </dsp:sp>
    <dsp:sp modelId="{F29E6407-D533-4425-911B-B93BF8276DE8}">
      <dsp:nvSpPr>
        <dsp:cNvPr id="0" name=""/>
        <dsp:cNvSpPr/>
      </dsp:nvSpPr>
      <dsp:spPr>
        <a:xfrm>
          <a:off x="3504363" y="1002940"/>
          <a:ext cx="696823" cy="6968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1999-E025-404B-90FE-2BE8EC12AF06}">
      <dsp:nvSpPr>
        <dsp:cNvPr id="0" name=""/>
        <dsp:cNvSpPr/>
      </dsp:nvSpPr>
      <dsp:spPr>
        <a:xfrm rot="16200000">
          <a:off x="3183992" y="2764373"/>
          <a:ext cx="4225459" cy="3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2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Employment Issues</a:t>
          </a:r>
        </a:p>
      </dsp:txBody>
      <dsp:txXfrm>
        <a:off x="3183992" y="2764373"/>
        <a:ext cx="4225459" cy="348411"/>
      </dsp:txXfrm>
    </dsp:sp>
    <dsp:sp modelId="{EC87CFB3-A653-4F81-8145-5FE0881476F0}">
      <dsp:nvSpPr>
        <dsp:cNvPr id="0" name=""/>
        <dsp:cNvSpPr/>
      </dsp:nvSpPr>
      <dsp:spPr>
        <a:xfrm>
          <a:off x="5470928" y="881182"/>
          <a:ext cx="1735460" cy="4114794"/>
        </a:xfrm>
        <a:prstGeom prst="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728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Worker’s Compensation Claims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Governmental requirements</a:t>
          </a:r>
        </a:p>
      </dsp:txBody>
      <dsp:txXfrm>
        <a:off x="5470928" y="881182"/>
        <a:ext cx="1735460" cy="4114794"/>
      </dsp:txXfrm>
    </dsp:sp>
    <dsp:sp modelId="{4B0843A8-2447-45F9-ACB1-66393685499E}">
      <dsp:nvSpPr>
        <dsp:cNvPr id="0" name=""/>
        <dsp:cNvSpPr/>
      </dsp:nvSpPr>
      <dsp:spPr>
        <a:xfrm>
          <a:off x="5937779" y="1002940"/>
          <a:ext cx="696823" cy="6968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A181F-18A0-4034-94C3-FEB71A08F47A}">
      <dsp:nvSpPr>
        <dsp:cNvPr id="0" name=""/>
        <dsp:cNvSpPr/>
      </dsp:nvSpPr>
      <dsp:spPr>
        <a:xfrm rot="16200000">
          <a:off x="5716545" y="2764373"/>
          <a:ext cx="4225459" cy="3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2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3</a:t>
          </a:r>
          <a:r>
            <a:rPr lang="en-US" sz="2400" kern="1200" baseline="30000" dirty="0">
              <a:solidFill>
                <a:srgbClr val="0070C0"/>
              </a:solidFill>
            </a:rPr>
            <a:t>rd</a:t>
          </a:r>
          <a:r>
            <a:rPr lang="en-US" sz="2400" kern="1200" dirty="0">
              <a:solidFill>
                <a:srgbClr val="0070C0"/>
              </a:solidFill>
            </a:rPr>
            <a:t> Party Liability</a:t>
          </a:r>
        </a:p>
      </dsp:txBody>
      <dsp:txXfrm>
        <a:off x="5716545" y="2764373"/>
        <a:ext cx="4225459" cy="348411"/>
      </dsp:txXfrm>
    </dsp:sp>
    <dsp:sp modelId="{D9366433-A8CE-4A50-9669-FD371EA90450}">
      <dsp:nvSpPr>
        <dsp:cNvPr id="0" name=""/>
        <dsp:cNvSpPr/>
      </dsp:nvSpPr>
      <dsp:spPr>
        <a:xfrm>
          <a:off x="7967852" y="869308"/>
          <a:ext cx="1735460" cy="4114794"/>
        </a:xfrm>
        <a:prstGeom prst="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728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Clients and visitors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400" kern="1200" dirty="0"/>
            <a:t>Product</a:t>
          </a:r>
        </a:p>
      </dsp:txBody>
      <dsp:txXfrm>
        <a:off x="7967852" y="869308"/>
        <a:ext cx="1735460" cy="4114794"/>
      </dsp:txXfrm>
    </dsp:sp>
    <dsp:sp modelId="{89356B3F-301E-473F-9811-3B49481713EB}">
      <dsp:nvSpPr>
        <dsp:cNvPr id="0" name=""/>
        <dsp:cNvSpPr/>
      </dsp:nvSpPr>
      <dsp:spPr>
        <a:xfrm>
          <a:off x="8456451" y="1023490"/>
          <a:ext cx="696823" cy="6968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A1260-40A5-4FBD-B13F-F13FB80C9AEE}">
      <dsp:nvSpPr>
        <dsp:cNvPr id="0" name=""/>
        <dsp:cNvSpPr/>
      </dsp:nvSpPr>
      <dsp:spPr>
        <a:xfrm>
          <a:off x="3160286" y="2017"/>
          <a:ext cx="1805310" cy="1173452"/>
        </a:xfrm>
        <a:prstGeom prst="round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Insurance Market </a:t>
          </a:r>
        </a:p>
      </dsp:txBody>
      <dsp:txXfrm>
        <a:off x="3217569" y="59300"/>
        <a:ext cx="1690744" cy="1058886"/>
      </dsp:txXfrm>
    </dsp:sp>
    <dsp:sp modelId="{56BAD3FC-EDA9-432B-AC53-A272767000F6}">
      <dsp:nvSpPr>
        <dsp:cNvPr id="0" name=""/>
        <dsp:cNvSpPr/>
      </dsp:nvSpPr>
      <dsp:spPr>
        <a:xfrm>
          <a:off x="2124242" y="588743"/>
          <a:ext cx="3877398" cy="3877398"/>
        </a:xfrm>
        <a:custGeom>
          <a:avLst/>
          <a:gdLst/>
          <a:ahLst/>
          <a:cxnLst/>
          <a:rect l="0" t="0" r="0" b="0"/>
          <a:pathLst>
            <a:path>
              <a:moveTo>
                <a:pt x="2854359" y="229862"/>
              </a:moveTo>
              <a:arcTo wR="1938699" hR="1938699" stAng="17891047" swAng="2625874"/>
            </a:path>
          </a:pathLst>
        </a:custGeom>
        <a:noFill/>
        <a:ln w="6350" cap="flat" cmpd="sng" algn="ctr">
          <a:solidFill>
            <a:srgbClr val="00B4A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67CF1-80EB-4934-81FE-28B1D2F4DDB3}">
      <dsp:nvSpPr>
        <dsp:cNvPr id="0" name=""/>
        <dsp:cNvSpPr/>
      </dsp:nvSpPr>
      <dsp:spPr>
        <a:xfrm>
          <a:off x="5098985" y="1940716"/>
          <a:ext cx="1805310" cy="1173452"/>
        </a:xfrm>
        <a:prstGeom prst="round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Claims</a:t>
          </a:r>
        </a:p>
      </dsp:txBody>
      <dsp:txXfrm>
        <a:off x="5156268" y="1997999"/>
        <a:ext cx="1690744" cy="1058886"/>
      </dsp:txXfrm>
    </dsp:sp>
    <dsp:sp modelId="{D1C62F88-FFA4-4F8C-8C0A-B6DC1B356743}">
      <dsp:nvSpPr>
        <dsp:cNvPr id="0" name=""/>
        <dsp:cNvSpPr/>
      </dsp:nvSpPr>
      <dsp:spPr>
        <a:xfrm>
          <a:off x="2124242" y="588743"/>
          <a:ext cx="3877398" cy="3877398"/>
        </a:xfrm>
        <a:custGeom>
          <a:avLst/>
          <a:gdLst/>
          <a:ahLst/>
          <a:cxnLst/>
          <a:rect l="0" t="0" r="0" b="0"/>
          <a:pathLst>
            <a:path>
              <a:moveTo>
                <a:pt x="3781974" y="2539441"/>
              </a:moveTo>
              <a:arcTo wR="1938699" hR="1938699" stAng="1083080" swAng="26258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D9DD-7640-4D2B-80D4-2D7A729A5746}">
      <dsp:nvSpPr>
        <dsp:cNvPr id="0" name=""/>
        <dsp:cNvSpPr/>
      </dsp:nvSpPr>
      <dsp:spPr>
        <a:xfrm>
          <a:off x="3160286" y="3879415"/>
          <a:ext cx="1805310" cy="1173452"/>
        </a:xfrm>
        <a:prstGeom prst="round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Exclusions</a:t>
          </a:r>
        </a:p>
      </dsp:txBody>
      <dsp:txXfrm>
        <a:off x="3217569" y="3936698"/>
        <a:ext cx="1690744" cy="1058886"/>
      </dsp:txXfrm>
    </dsp:sp>
    <dsp:sp modelId="{D1CC1E74-D8A8-4B9E-938B-7EF039C1F82E}">
      <dsp:nvSpPr>
        <dsp:cNvPr id="0" name=""/>
        <dsp:cNvSpPr/>
      </dsp:nvSpPr>
      <dsp:spPr>
        <a:xfrm>
          <a:off x="2124242" y="588743"/>
          <a:ext cx="3877398" cy="3877398"/>
        </a:xfrm>
        <a:custGeom>
          <a:avLst/>
          <a:gdLst/>
          <a:ahLst/>
          <a:cxnLst/>
          <a:rect l="0" t="0" r="0" b="0"/>
          <a:pathLst>
            <a:path>
              <a:moveTo>
                <a:pt x="1023039" y="3647535"/>
              </a:moveTo>
              <a:arcTo wR="1938699" hR="1938699" stAng="7091047" swAng="26258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844DD-AF1E-4D6B-BFAA-FF7294500B1B}">
      <dsp:nvSpPr>
        <dsp:cNvPr id="0" name=""/>
        <dsp:cNvSpPr/>
      </dsp:nvSpPr>
      <dsp:spPr>
        <a:xfrm>
          <a:off x="1221586" y="1940716"/>
          <a:ext cx="1805310" cy="1173452"/>
        </a:xfrm>
        <a:prstGeom prst="roundRect">
          <a:avLst/>
        </a:prstGeom>
        <a:solidFill>
          <a:srgbClr val="00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 Language</a:t>
          </a:r>
        </a:p>
      </dsp:txBody>
      <dsp:txXfrm>
        <a:off x="1278869" y="1997999"/>
        <a:ext cx="1690744" cy="1058886"/>
      </dsp:txXfrm>
    </dsp:sp>
    <dsp:sp modelId="{30E1D934-7A85-4DD3-A4C6-6D3737D50D82}">
      <dsp:nvSpPr>
        <dsp:cNvPr id="0" name=""/>
        <dsp:cNvSpPr/>
      </dsp:nvSpPr>
      <dsp:spPr>
        <a:xfrm>
          <a:off x="2124242" y="588743"/>
          <a:ext cx="3877398" cy="3877398"/>
        </a:xfrm>
        <a:custGeom>
          <a:avLst/>
          <a:gdLst/>
          <a:ahLst/>
          <a:cxnLst/>
          <a:rect l="0" t="0" r="0" b="0"/>
          <a:pathLst>
            <a:path>
              <a:moveTo>
                <a:pt x="95424" y="1337956"/>
              </a:moveTo>
              <a:arcTo wR="1938699" hR="1938699" stAng="11883080" swAng="26258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73F9B-CEA5-C74E-9B41-CDD8A412D8B3}" type="datetimeFigureOut">
              <a:rPr lang="en-US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4D4A-C662-6847-94DF-457BF36CBF06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0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DA816-BD22-D64D-9992-085C44C9BD07}" type="datetimeFigureOut">
              <a:rPr lang="en-US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A0304-C6A2-534B-9E88-CA245C204213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52556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05112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57668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10225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762781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15337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67893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220449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A0304-C6A2-534B-9E88-CA245C2042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1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A0304-C6A2-534B-9E88-CA245C2042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2" name="Picture 1" descr="Socma graphic no 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94" y="186423"/>
            <a:ext cx="2733864" cy="6485154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3" y="2630753"/>
            <a:ext cx="4861116" cy="1412289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8035" y="5400370"/>
            <a:ext cx="623945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300" b="1" i="0">
                <a:solidFill>
                  <a:srgbClr val="B1B3B6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D981956D-1EFB-E245-A36D-51F6D659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Socma logo rgb small.png">
            <a:extLst>
              <a:ext uri="{FF2B5EF4-FFF2-40B4-BE49-F238E27FC236}">
                <a16:creationId xmlns:a16="http://schemas.microsoft.com/office/drawing/2014/main" id="{1C38DCA6-F358-4A8F-BB72-AB71AE22C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B92256-C116-432E-AE5E-840C314657F4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01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cma graphic no line 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48" y="41190"/>
            <a:ext cx="630307" cy="1496540"/>
          </a:xfrm>
          <a:prstGeom prst="rect">
            <a:avLst/>
          </a:prstGeom>
        </p:spPr>
      </p:pic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172031AC-521E-2B4C-AF95-9C9A8A3829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itle Placeholder 9">
            <a:extLst>
              <a:ext uri="{FF2B5EF4-FFF2-40B4-BE49-F238E27FC236}">
                <a16:creationId xmlns:a16="http://schemas.microsoft.com/office/drawing/2014/main" id="{4E6C1D9A-5219-AE4D-A585-DFECC9A7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Socma logo rgb small.png">
            <a:extLst>
              <a:ext uri="{FF2B5EF4-FFF2-40B4-BE49-F238E27FC236}">
                <a16:creationId xmlns:a16="http://schemas.microsoft.com/office/drawing/2014/main" id="{AD5F2247-6C09-45EC-9725-789F1A7C2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A5EE03-90F0-4932-B87B-ABF2B0D3CAD7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42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cma graphic no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22" y="849660"/>
            <a:ext cx="1820928" cy="4319528"/>
          </a:xfrm>
          <a:prstGeom prst="rect">
            <a:avLst/>
          </a:prstGeom>
        </p:spPr>
      </p:pic>
      <p:pic>
        <p:nvPicPr>
          <p:cNvPr id="11" name="Picture 10" descr="Socma logo rgb small.png">
            <a:extLst>
              <a:ext uri="{FF2B5EF4-FFF2-40B4-BE49-F238E27FC236}">
                <a16:creationId xmlns:a16="http://schemas.microsoft.com/office/drawing/2014/main" id="{96706386-A29C-3845-810A-0481E8860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6336768F-0ABE-BF43-BBB3-C079D2D446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8187F32E-50F8-634D-BA42-1234F33B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2F6D1C-0FDE-6340-8604-7042055BC482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70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pa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925"/>
            <a:ext cx="12188825" cy="59988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  <p:pic>
        <p:nvPicPr>
          <p:cNvPr id="9" name="Picture 8" descr="Socma logo rgb small.png">
            <a:extLst>
              <a:ext uri="{FF2B5EF4-FFF2-40B4-BE49-F238E27FC236}">
                <a16:creationId xmlns:a16="http://schemas.microsoft.com/office/drawing/2014/main" id="{AD67F51F-9D71-E648-A889-79E4C376F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01D1CE7-D97B-7046-8D16-D345DC9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ercial 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  <p:pic>
        <p:nvPicPr>
          <p:cNvPr id="10" name="Picture 9" descr="Socma logo rgb small.png">
            <a:extLst>
              <a:ext uri="{FF2B5EF4-FFF2-40B4-BE49-F238E27FC236}">
                <a16:creationId xmlns:a16="http://schemas.microsoft.com/office/drawing/2014/main" id="{1D3B8BCF-78C7-9A4A-BCF2-850B8B976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1C817DE8-9329-3841-B162-6A5566B0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_4276 2 crop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  <p:pic>
        <p:nvPicPr>
          <p:cNvPr id="23" name="Picture 22" descr="Socma logo rgb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D211B8A2-09BB-3B41-9324-275879F6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cma scientist high res 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>
              <a:latin typeface="FS Me" panose="02000506040000020004" pitchFamily="2" charset="77"/>
            </a:endParaRPr>
          </a:p>
        </p:txBody>
      </p:sp>
      <p:pic>
        <p:nvPicPr>
          <p:cNvPr id="10" name="Picture 9" descr="Socma logo rgb small.png">
            <a:extLst>
              <a:ext uri="{FF2B5EF4-FFF2-40B4-BE49-F238E27FC236}">
                <a16:creationId xmlns:a16="http://schemas.microsoft.com/office/drawing/2014/main" id="{033CFB98-101B-0249-B678-669A73737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59AD0C92-3BA2-1F40-8427-2F90077C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2" name="Picture 1" descr="Socma graphic no 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94" y="186423"/>
            <a:ext cx="2733864" cy="6485154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" y="5661248"/>
            <a:ext cx="2565341" cy="74530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18035" y="2636912"/>
            <a:ext cx="623945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300" b="1" i="0">
                <a:solidFill>
                  <a:srgbClr val="B1B3B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6" r:id="rId2"/>
    <p:sldLayoutId id="2147483673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76" r:id="rId9"/>
  </p:sldLayoutIdLst>
  <p:hf sldNum="0" hdr="0"/>
  <p:txStyles>
    <p:titleStyle>
      <a:lvl1pPr algn="l" defTabSz="305112" rtl="0" eaLnBrk="1" latinLnBrk="0" hangingPunct="1">
        <a:lnSpc>
          <a:spcPct val="90000"/>
        </a:lnSpc>
        <a:spcBef>
          <a:spcPct val="0"/>
        </a:spcBef>
        <a:buNone/>
        <a:defRPr sz="2900" b="0" i="0" kern="1200" baseline="0">
          <a:solidFill>
            <a:srgbClr val="00B4AA"/>
          </a:solidFill>
          <a:latin typeface="Verdana"/>
          <a:ea typeface="+mj-ea"/>
          <a:cs typeface="Verdana"/>
        </a:defRPr>
      </a:lvl1pPr>
    </p:titleStyle>
    <p:bodyStyle>
      <a:lvl1pPr marL="76279" indent="-76279" algn="l" defTabSz="305112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835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1391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33947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6503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39058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991616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172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728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52556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05112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457668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10225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762781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915337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067893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220449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0a2e4413701/99b3b90c-4c93-4bad-9146-3a38714e046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ojappen@socma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ma.org" TargetMode="External"/><Relationship Id="rId2" Type="http://schemas.openxmlformats.org/officeDocument/2006/relationships/hyperlink" Target="https://www.socma.org/covid-19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32D58-3313-4E21-A0CD-11A9C96D6B49}"/>
              </a:ext>
            </a:extLst>
          </p:cNvPr>
          <p:cNvSpPr/>
          <p:nvPr/>
        </p:nvSpPr>
        <p:spPr>
          <a:xfrm>
            <a:off x="6824155" y="-70209"/>
            <a:ext cx="5363083" cy="692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3F5BE-B040-4E63-8039-81B423EA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/>
          <a:stretch/>
        </p:blipFill>
        <p:spPr>
          <a:xfrm>
            <a:off x="812588" y="2560595"/>
            <a:ext cx="10258928" cy="26088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D582A9-6BE0-4A67-95CB-A7CA3F4179D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62" y="483367"/>
            <a:ext cx="4172980" cy="18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639F0F-BF88-43F9-AF89-8919E1016E87}"/>
              </a:ext>
            </a:extLst>
          </p:cNvPr>
          <p:cNvSpPr txBox="1">
            <a:spLocks/>
          </p:cNvSpPr>
          <p:nvPr/>
        </p:nvSpPr>
        <p:spPr>
          <a:xfrm>
            <a:off x="423729" y="6184152"/>
            <a:ext cx="10791514" cy="6829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3397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344488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4032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400" i="1" dirty="0">
                <a:latin typeface="FS Me" panose="02000506040000020004" pitchFamily="50" charset="0"/>
              </a:rPr>
              <a:t>Friday, March 27,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437C96-6EAB-4356-86B5-7C266D6E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5" y="5444841"/>
            <a:ext cx="1079151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Insurance Coverages -- </a:t>
            </a:r>
            <a:r>
              <a:rPr lang="en-US" sz="2400" i="1" dirty="0">
                <a:solidFill>
                  <a:schemeClr val="tx1"/>
                </a:solidFill>
              </a:rPr>
              <a:t>what policies respond to pandemic related incidents</a:t>
            </a:r>
            <a:br>
              <a:rPr lang="en-US" sz="2400" i="1" dirty="0">
                <a:solidFill>
                  <a:schemeClr val="tx1"/>
                </a:solidFill>
              </a:rPr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5CD99-0004-45B5-BED3-7E637D1C22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567" y="6039527"/>
            <a:ext cx="2420676" cy="682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90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C0906C-6012-B940-BD2E-B8643D66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  <a:endParaRPr lang="en-US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1FB72A-3E1E-4D9C-8160-5B5B0B894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977331"/>
              </p:ext>
            </p:extLst>
          </p:nvPr>
        </p:nvGraphicFramePr>
        <p:xfrm>
          <a:off x="2031471" y="893852"/>
          <a:ext cx="8125883" cy="505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793D5B-D821-4BAA-A55C-B127A673D60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416" y="6189471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90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7A6B2-BF16-4C2D-90DB-9DD73C2CB4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11721" y="1746001"/>
            <a:ext cx="3932738" cy="3816043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Owen P. Jappen</a:t>
            </a:r>
            <a:br>
              <a:rPr lang="en-US" dirty="0"/>
            </a:br>
            <a:r>
              <a:rPr lang="en-US" dirty="0"/>
              <a:t>Sr Manager, Industry Relations</a:t>
            </a:r>
            <a:br>
              <a:rPr lang="en-US" dirty="0"/>
            </a:br>
            <a:r>
              <a:rPr lang="en-US" dirty="0">
                <a:hlinkClick r:id="rId2"/>
              </a:rPr>
              <a:t>ojappen@socma.org</a:t>
            </a:r>
            <a:br>
              <a:rPr lang="en-US" dirty="0"/>
            </a:br>
            <a:r>
              <a:rPr lang="en-US" dirty="0"/>
              <a:t>571.348.5105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61218"/>
            <a:ext cx="6286187" cy="919854"/>
          </a:xfrm>
        </p:spPr>
        <p:txBody>
          <a:bodyPr/>
          <a:lstStyle/>
          <a:p>
            <a:r>
              <a:rPr lang="en-US" dirty="0"/>
              <a:t>Questions and Open Discussion?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CAD97-6787-448E-89B4-2C78CCEBBFDD}"/>
              </a:ext>
            </a:extLst>
          </p:cNvPr>
          <p:cNvCxnSpPr>
            <a:cxnSpLocks/>
          </p:cNvCxnSpPr>
          <p:nvPr/>
        </p:nvCxnSpPr>
        <p:spPr>
          <a:xfrm>
            <a:off x="6895627" y="1803824"/>
            <a:ext cx="0" cy="32503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45189-F350-42A1-9DA1-CBA774AB55B5}"/>
              </a:ext>
            </a:extLst>
          </p:cNvPr>
          <p:cNvSpPr/>
          <p:nvPr/>
        </p:nvSpPr>
        <p:spPr>
          <a:xfrm>
            <a:off x="10199254" y="2863691"/>
            <a:ext cx="1726750" cy="17516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7F7BE-AF7A-48D2-9EC7-9A7D8133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295" y="3250147"/>
            <a:ext cx="2386978" cy="799892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027A1E2-C543-4606-A7D1-04F0E0ED8A64}"/>
              </a:ext>
            </a:extLst>
          </p:cNvPr>
          <p:cNvSpPr txBox="1">
            <a:spLocks/>
          </p:cNvSpPr>
          <p:nvPr/>
        </p:nvSpPr>
        <p:spPr>
          <a:xfrm>
            <a:off x="1653212" y="2552268"/>
            <a:ext cx="4875530" cy="11649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ts val="2000"/>
              </a:lnSpc>
              <a:spcBef>
                <a:spcPts val="4200"/>
              </a:spcBef>
              <a:buNone/>
            </a:pPr>
            <a:r>
              <a:rPr lang="en-US" sz="2199" dirty="0"/>
              <a:t>John Blythe</a:t>
            </a:r>
            <a:br>
              <a:rPr lang="en-US" sz="2199" dirty="0"/>
            </a:br>
            <a:r>
              <a:rPr lang="en-US" sz="2199" dirty="0"/>
              <a:t>Executive Vice President</a:t>
            </a:r>
            <a:br>
              <a:rPr lang="en-US" sz="2199" dirty="0"/>
            </a:br>
            <a:r>
              <a:rPr lang="en-US" sz="2199" dirty="0"/>
              <a:t>Jbly@McGriff.com</a:t>
            </a:r>
            <a:br>
              <a:rPr lang="en-US" sz="2199" dirty="0"/>
            </a:br>
            <a:r>
              <a:rPr lang="en-US" sz="2199" dirty="0"/>
              <a:t>205-581-9232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F06AD5-4661-45EC-9136-6BC23CBF0058}"/>
              </a:ext>
            </a:extLst>
          </p:cNvPr>
          <p:cNvSpPr/>
          <p:nvPr/>
        </p:nvSpPr>
        <p:spPr>
          <a:xfrm>
            <a:off x="335582" y="1501106"/>
            <a:ext cx="2349147" cy="26019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A3F4E6-0418-4EEC-B901-FD58AC31AE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5581" y="4506079"/>
            <a:ext cx="2626550" cy="75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3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46128-5EC7-41FB-BBA9-F9F59CE4F6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2210118"/>
            <a:ext cx="10791514" cy="34374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666" dirty="0"/>
              <a:t>Daily Updates: </a:t>
            </a:r>
            <a:r>
              <a:rPr lang="en-US" sz="2666" i="1" dirty="0">
                <a:hlinkClick r:id="rId2"/>
              </a:rPr>
              <a:t>https://www.socma.org/covid-19/</a:t>
            </a:r>
            <a:endParaRPr lang="en-US" sz="2666" i="1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Tuesday Townhalls at 1:00pm Eastern.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Thursday Bulletins with industry updates.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Friday Webinars on business continuity topics.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 OSHA compliance, legislative updates and supply chain disruption to come.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66" dirty="0"/>
              <a:t>Engaged and available staff to bounce ideas with or discuss disruption concerns:	</a:t>
            </a:r>
            <a:r>
              <a:rPr lang="en-US" sz="2666" i="1" dirty="0">
                <a:hlinkClick r:id="rId3"/>
              </a:rPr>
              <a:t>info@socma.org</a:t>
            </a:r>
            <a:r>
              <a:rPr lang="en-US" sz="2666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06484-4FC4-4390-A646-8E047AE3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7" y="635994"/>
            <a:ext cx="10996366" cy="964682"/>
          </a:xfrm>
        </p:spPr>
        <p:txBody>
          <a:bodyPr/>
          <a:lstStyle/>
          <a:p>
            <a:r>
              <a:rPr lang="en-US" dirty="0"/>
              <a:t>Supporting Business Continuity for the Specialty &amp; Fine Chemical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ED346-594D-476B-85F6-24C5281782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596" y="6222006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61218"/>
            <a:ext cx="6286187" cy="919854"/>
          </a:xfrm>
        </p:spPr>
        <p:txBody>
          <a:bodyPr/>
          <a:lstStyle/>
          <a:p>
            <a:r>
              <a:rPr lang="en-US" dirty="0"/>
              <a:t>Today’s Expert: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5990720" y="2980091"/>
            <a:ext cx="4875530" cy="11649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ts val="2000"/>
              </a:lnSpc>
              <a:spcBef>
                <a:spcPts val="4200"/>
              </a:spcBef>
              <a:buNone/>
            </a:pPr>
            <a:r>
              <a:rPr lang="en-US" sz="2199" dirty="0"/>
              <a:t>John Blythe</a:t>
            </a:r>
            <a:br>
              <a:rPr lang="en-US" sz="2199" dirty="0"/>
            </a:br>
            <a:r>
              <a:rPr lang="en-US" sz="2199" dirty="0"/>
              <a:t>Executive Vice President</a:t>
            </a:r>
            <a:br>
              <a:rPr lang="en-US" sz="2199" dirty="0"/>
            </a:br>
            <a:r>
              <a:rPr lang="en-US" sz="2199" dirty="0"/>
              <a:t>Jbly@McGriff.com</a:t>
            </a:r>
            <a:br>
              <a:rPr lang="en-US" sz="2199" dirty="0"/>
            </a:br>
            <a:r>
              <a:rPr lang="en-US" sz="2199" dirty="0"/>
              <a:t>205-581-9232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CBCAE-84CA-4474-843D-5BBF225FC6E6}"/>
              </a:ext>
            </a:extLst>
          </p:cNvPr>
          <p:cNvSpPr/>
          <p:nvPr/>
        </p:nvSpPr>
        <p:spPr>
          <a:xfrm>
            <a:off x="4673090" y="1928929"/>
            <a:ext cx="2349147" cy="26019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0197E-470F-4D8F-9560-EC62AB4F32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147" y="2803325"/>
            <a:ext cx="2626550" cy="83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9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C0906C-6012-B940-BD2E-B8643D66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potential risk</a:t>
            </a:r>
            <a:endParaRPr lang="en-US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49F0F0D-E2EE-4205-BF71-3D4EAC5F0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485626"/>
              </p:ext>
            </p:extLst>
          </p:nvPr>
        </p:nvGraphicFramePr>
        <p:xfrm>
          <a:off x="464335" y="851000"/>
          <a:ext cx="9796352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1B29E7-BC28-4314-A591-0812099FEEA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596" y="6222006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60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8BAD6-5E55-5947-A854-5A946EFD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 of Insurance Coverage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A299C1-A228-6848-A5F3-5CE8AFF4B6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</p:spPr>
        <p:txBody>
          <a:bodyPr/>
          <a:lstStyle/>
          <a:p>
            <a:pPr eaLnBrk="0" hangingPunct="0"/>
            <a:r>
              <a:rPr lang="en-US" i="1" dirty="0"/>
              <a:t>Property and Business Interruption</a:t>
            </a:r>
            <a:endParaRPr lang="en-US" dirty="0"/>
          </a:p>
          <a:p>
            <a:pPr lvl="1" eaLnBrk="0" hangingPunct="0"/>
            <a:r>
              <a:rPr lang="en-US" dirty="0"/>
              <a:t>Property policy to provide coverage, there must be “direct physical loss or damage” to covered property from a covered peril.</a:t>
            </a:r>
          </a:p>
          <a:p>
            <a:pPr lvl="1" eaLnBrk="0" hangingPunct="0"/>
            <a:r>
              <a:rPr lang="en-US" dirty="0"/>
              <a:t>Likewise, for Business Income and/or Contingent Business Income coverage to trigger, there typically must be “direct physical loss or damage”.</a:t>
            </a:r>
          </a:p>
          <a:p>
            <a:pPr lvl="1" eaLnBrk="0" hangingPunct="0"/>
            <a:r>
              <a:rPr lang="en-US" dirty="0"/>
              <a:t>Many policies contain a coverage grant for Civil Authority, but this grant of coverage typically requires the shutdown to be the result of direct physical loss by a covered peril. Likewise, with the Ingress/Egress coverage that many policies contain.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72AC3-C3D9-4D8F-A9EF-19B26760EE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238" y="6209919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4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8BAD6-5E55-5947-A854-5A946EFD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 of Insurance Coverage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A299C1-A228-6848-A5F3-5CE8AFF4B6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</p:spPr>
        <p:txBody>
          <a:bodyPr/>
          <a:lstStyle/>
          <a:p>
            <a:pPr eaLnBrk="0" hangingPunct="0"/>
            <a:r>
              <a:rPr lang="en-US" i="1" dirty="0"/>
              <a:t>Environmental Liability</a:t>
            </a:r>
            <a:endParaRPr lang="en-US" dirty="0"/>
          </a:p>
          <a:p>
            <a:pPr lvl="1" eaLnBrk="0" hangingPunct="0"/>
            <a:r>
              <a:rPr lang="en-US" dirty="0"/>
              <a:t>Environmental policies vary greatly by insurers and the type of risk being covered. </a:t>
            </a:r>
          </a:p>
          <a:p>
            <a:pPr lvl="1" eaLnBrk="0" hangingPunct="0"/>
            <a:r>
              <a:rPr lang="en-US" dirty="0"/>
              <a:t>Some may contain specific grants, outright exclusions, or remain silent related to communicable diseases and viruses.</a:t>
            </a:r>
          </a:p>
          <a:p>
            <a:pPr lvl="1" eaLnBrk="0" hangingPunct="0"/>
            <a:r>
              <a:rPr lang="en-US" dirty="0"/>
              <a:t>Most environmental policies contain some degree of coverage for both third parties (clients, customers, visitors) as well as first party (the insured).</a:t>
            </a:r>
          </a:p>
          <a:p>
            <a:pPr lvl="1" eaLnBrk="0" hangingPunct="0"/>
            <a:r>
              <a:rPr lang="en-US" dirty="0"/>
              <a:t>These policies can potentially respond to some degree of cleanup, legal expenses, decontamination, bodily injury, property damage, or business interruption.</a:t>
            </a:r>
          </a:p>
          <a:p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99ED2-4C34-411F-98A6-E6D9C95CC4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772" y="6209919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3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8BAD6-5E55-5947-A854-5A946EFD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 of Insurance Coverage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A299C1-A228-6848-A5F3-5CE8AFF4B6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</p:spPr>
        <p:txBody>
          <a:bodyPr/>
          <a:lstStyle/>
          <a:p>
            <a:r>
              <a:rPr lang="en-US" i="1" dirty="0"/>
              <a:t>Workers’ Compensation </a:t>
            </a:r>
            <a:endParaRPr lang="en-US" dirty="0"/>
          </a:p>
          <a:p>
            <a:pPr lvl="1" eaLnBrk="0" hangingPunct="0"/>
            <a:r>
              <a:rPr lang="en-US" dirty="0"/>
              <a:t>When does workers’ compensation apply.</a:t>
            </a:r>
          </a:p>
          <a:p>
            <a:pPr lvl="1" eaLnBrk="0" hangingPunct="0"/>
            <a:r>
              <a:rPr lang="en-US" dirty="0"/>
              <a:t>The disease is not of a character to which the employee may have had substantial exposure outside employment and to which the general public is exposed.</a:t>
            </a:r>
          </a:p>
          <a:p>
            <a:pPr lvl="1" eaLnBrk="0" hangingPunct="0"/>
            <a:r>
              <a:rPr lang="en-US" dirty="0"/>
              <a:t>Exceptions  -- some jurisdictions may grant coverage; if so, the WC policy would respond.</a:t>
            </a:r>
          </a:p>
          <a:p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21CCC-D079-4990-91C2-359549AA5C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594" y="6209919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9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8BAD6-5E55-5947-A854-5A946EFD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 of Insurance Coverage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A299C1-A228-6848-A5F3-5CE8AFF4B6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</p:spPr>
        <p:txBody>
          <a:bodyPr/>
          <a:lstStyle/>
          <a:p>
            <a:pPr eaLnBrk="0" hangingPunct="0"/>
            <a:r>
              <a:rPr lang="en-US" i="1" dirty="0"/>
              <a:t>Commercial General Liability </a:t>
            </a:r>
            <a:endParaRPr lang="en-US" dirty="0"/>
          </a:p>
          <a:p>
            <a:pPr lvl="1" eaLnBrk="0" hangingPunct="0"/>
            <a:r>
              <a:rPr lang="en-US" dirty="0"/>
              <a:t>Standard Commercial General Liability policies do not contain exclusionary language related to virus or communicable disease.</a:t>
            </a:r>
          </a:p>
          <a:p>
            <a:pPr lvl="1" eaLnBrk="0" hangingPunct="0"/>
            <a:r>
              <a:rPr lang="en-US" dirty="0">
                <a:latin typeface="FS Me" panose="02000506040000020004" pitchFamily="2" charset="77"/>
              </a:rPr>
              <a:t>Liability resulting from visitors to your premises or the sale of your product.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2FA29-617E-4E4D-AFA8-D43B587E27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42" y="6209919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0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8BAD6-5E55-5947-A854-5A946EFD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Sources of Insurance Coverage</a:t>
            </a:r>
            <a:endParaRPr 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A299C1-A228-6848-A5F3-5CE8AFF4B6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</p:spPr>
        <p:txBody>
          <a:bodyPr/>
          <a:lstStyle/>
          <a:p>
            <a:r>
              <a:rPr lang="en-US" i="1" dirty="0"/>
              <a:t>Directors and Officers</a:t>
            </a:r>
            <a:endParaRPr lang="en-US" dirty="0"/>
          </a:p>
          <a:p>
            <a:pPr lvl="1"/>
            <a:r>
              <a:rPr lang="en-US" dirty="0"/>
              <a:t>Directors and Officers policies may provide coverage for the costs and liabilities arising from shareholder lawsuits alleging that the company failed to act reasonably and plan appropriately.</a:t>
            </a:r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CF11-D6F2-46DC-8160-4F564A4641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68" y="6209919"/>
            <a:ext cx="1999825" cy="53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64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r">
          <a:defRPr sz="650" dirty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7CFF3E7087147AE64971C3145F85C" ma:contentTypeVersion="12" ma:contentTypeDescription="Create a new document." ma:contentTypeScope="" ma:versionID="4b481ebd0d3104a589b57bfb25bafd7a">
  <xsd:schema xmlns:xsd="http://www.w3.org/2001/XMLSchema" xmlns:xs="http://www.w3.org/2001/XMLSchema" xmlns:p="http://schemas.microsoft.com/office/2006/metadata/properties" xmlns:ns2="db8b4d9d-0e4b-46ec-9231-183801eae115" xmlns:ns3="0d1654e5-77b8-452f-a929-732c81f85c02" targetNamespace="http://schemas.microsoft.com/office/2006/metadata/properties" ma:root="true" ma:fieldsID="5dfd81beccffc7d99fc1a8f38cfe5e7d" ns2:_="" ns3:_="">
    <xsd:import namespace="db8b4d9d-0e4b-46ec-9231-183801eae115"/>
    <xsd:import namespace="0d1654e5-77b8-452f-a929-732c81f85c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b4d9d-0e4b-46ec-9231-183801eae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654e5-77b8-452f-a929-732c81f85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C6DE6-0ED1-403A-9D78-9255DB72BE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98FB15-D10E-4E41-A381-9DC77BEA3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b4d9d-0e4b-46ec-9231-183801eae115"/>
    <ds:schemaRef ds:uri="0d1654e5-77b8-452f-a929-732c81f85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FC6AFB-815A-4922-92F8-88A9EC25C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Custom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FS Me</vt:lpstr>
      <vt:lpstr>Verdana</vt:lpstr>
      <vt:lpstr>Wingdings</vt:lpstr>
      <vt:lpstr>Office Theme</vt:lpstr>
      <vt:lpstr>Insurance Coverages -- what policies respond to pandemic related incidents </vt:lpstr>
      <vt:lpstr>Supporting Business Continuity for the Specialty &amp; Fine Chemical Industry</vt:lpstr>
      <vt:lpstr>Today’s Expert:</vt:lpstr>
      <vt:lpstr>Areas of potential risk</vt:lpstr>
      <vt:lpstr>Potential Sources of Insurance Coverage</vt:lpstr>
      <vt:lpstr>Potential Sources of Insurance Coverage</vt:lpstr>
      <vt:lpstr>Potential Sources of Insurance Coverage</vt:lpstr>
      <vt:lpstr>Potential Sources of Insurance Coverage</vt:lpstr>
      <vt:lpstr>Potential Sources of Insurance Coverage</vt:lpstr>
      <vt:lpstr>Looking Ahead</vt:lpstr>
      <vt:lpstr>Questions and Open Discussion?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2020-02-07T21:09:48Z</dcterms:created>
  <dcterms:modified xsi:type="dcterms:W3CDTF">2020-03-27T18:34:27Z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0x0101004BC7CFF3E7087147AE64971C3145F85C</vt:lpwstr>
  </property>
</Properties>
</file>